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7" r:id="rId4"/>
    <p:sldId id="258" r:id="rId5"/>
    <p:sldId id="260" r:id="rId6"/>
    <p:sldId id="267" r:id="rId7"/>
    <p:sldId id="263" r:id="rId8"/>
    <p:sldId id="259" r:id="rId9"/>
    <p:sldId id="264" r:id="rId10"/>
    <p:sldId id="284" r:id="rId11"/>
    <p:sldId id="285" r:id="rId12"/>
    <p:sldId id="286" r:id="rId13"/>
    <p:sldId id="287" r:id="rId14"/>
    <p:sldId id="288" r:id="rId15"/>
    <p:sldId id="265" r:id="rId16"/>
    <p:sldId id="270" r:id="rId17"/>
    <p:sldId id="272" r:id="rId18"/>
    <p:sldId id="273" r:id="rId19"/>
    <p:sldId id="271" r:id="rId20"/>
    <p:sldId id="268" r:id="rId21"/>
    <p:sldId id="274" r:id="rId22"/>
    <p:sldId id="275" r:id="rId23"/>
    <p:sldId id="280" r:id="rId24"/>
    <p:sldId id="276" r:id="rId25"/>
    <p:sldId id="282" r:id="rId26"/>
    <p:sldId id="281" r:id="rId27"/>
    <p:sldId id="279" r:id="rId28"/>
    <p:sldId id="278" r:id="rId29"/>
    <p:sldId id="28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0000"/>
    <a:srgbClr val="F8931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88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91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59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81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7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24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12/22/2018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73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12/22/2018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50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12/22/2018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01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12/22/2018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61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12/22/2018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450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12/22/2018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84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E3043-B2E7-4C6F-A344-AECB260FA6C5}" type="datetimeFigureOut">
              <a:rPr lang="en-US" smtClean="0"/>
              <a:t>12/22/2018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24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13" Type="http://schemas.openxmlformats.org/officeDocument/2006/relationships/image" Target="../media/image43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41.png"/><Relationship Id="rId5" Type="http://schemas.openxmlformats.org/officeDocument/2006/relationships/image" Target="../media/image31.pn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13" Type="http://schemas.openxmlformats.org/officeDocument/2006/relationships/image" Target="../media/image43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41.png"/><Relationship Id="rId5" Type="http://schemas.openxmlformats.org/officeDocument/2006/relationships/image" Target="../media/image31.pn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Relationship Id="rId14" Type="http://schemas.openxmlformats.org/officeDocument/2006/relationships/image" Target="../media/image4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35.png"/><Relationship Id="rId7" Type="http://schemas.openxmlformats.org/officeDocument/2006/relationships/image" Target="../media/image46.png"/><Relationship Id="rId12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49.png"/><Relationship Id="rId5" Type="http://schemas.openxmlformats.org/officeDocument/2006/relationships/image" Target="../media/image31.pn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36.png"/><Relationship Id="rId3" Type="http://schemas.openxmlformats.org/officeDocument/2006/relationships/image" Target="../media/image41.png"/><Relationship Id="rId21" Type="http://schemas.openxmlformats.org/officeDocument/2006/relationships/image" Target="../media/image61.png"/><Relationship Id="rId7" Type="http://schemas.openxmlformats.org/officeDocument/2006/relationships/image" Target="../media/image35.png"/><Relationship Id="rId12" Type="http://schemas.openxmlformats.org/officeDocument/2006/relationships/image" Target="../media/image56.png"/><Relationship Id="rId17" Type="http://schemas.openxmlformats.org/officeDocument/2006/relationships/image" Target="../media/image48.png"/><Relationship Id="rId25" Type="http://schemas.openxmlformats.org/officeDocument/2006/relationships/image" Target="../media/image65.png"/><Relationship Id="rId2" Type="http://schemas.openxmlformats.org/officeDocument/2006/relationships/image" Target="../media/image47.jpeg"/><Relationship Id="rId16" Type="http://schemas.openxmlformats.org/officeDocument/2006/relationships/image" Target="../media/image60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5.jpeg"/><Relationship Id="rId24" Type="http://schemas.openxmlformats.org/officeDocument/2006/relationships/image" Target="../media/image64.png"/><Relationship Id="rId5" Type="http://schemas.openxmlformats.org/officeDocument/2006/relationships/image" Target="../media/image46.png"/><Relationship Id="rId15" Type="http://schemas.openxmlformats.org/officeDocument/2006/relationships/image" Target="../media/image59.png"/><Relationship Id="rId23" Type="http://schemas.openxmlformats.org/officeDocument/2006/relationships/image" Target="../media/image63.png"/><Relationship Id="rId10" Type="http://schemas.openxmlformats.org/officeDocument/2006/relationships/image" Target="../media/image54.png"/><Relationship Id="rId19" Type="http://schemas.openxmlformats.org/officeDocument/2006/relationships/image" Target="../media/image31.png"/><Relationship Id="rId4" Type="http://schemas.openxmlformats.org/officeDocument/2006/relationships/image" Target="../media/image49.png"/><Relationship Id="rId9" Type="http://schemas.openxmlformats.org/officeDocument/2006/relationships/image" Target="../media/image53.jpeg"/><Relationship Id="rId14" Type="http://schemas.openxmlformats.org/officeDocument/2006/relationships/image" Target="../media/image58.png"/><Relationship Id="rId22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6.png"/><Relationship Id="rId18" Type="http://schemas.openxmlformats.org/officeDocument/2006/relationships/image" Target="../media/image68.png"/><Relationship Id="rId26" Type="http://schemas.openxmlformats.org/officeDocument/2006/relationships/image" Target="../media/image70.png"/><Relationship Id="rId3" Type="http://schemas.openxmlformats.org/officeDocument/2006/relationships/image" Target="../media/image41.png"/><Relationship Id="rId21" Type="http://schemas.openxmlformats.org/officeDocument/2006/relationships/image" Target="../media/image64.png"/><Relationship Id="rId7" Type="http://schemas.openxmlformats.org/officeDocument/2006/relationships/image" Target="../media/image55.jpeg"/><Relationship Id="rId12" Type="http://schemas.openxmlformats.org/officeDocument/2006/relationships/image" Target="../media/image60.png"/><Relationship Id="rId17" Type="http://schemas.openxmlformats.org/officeDocument/2006/relationships/image" Target="../media/image30.png"/><Relationship Id="rId25" Type="http://schemas.openxmlformats.org/officeDocument/2006/relationships/image" Target="../media/image46.png"/><Relationship Id="rId2" Type="http://schemas.openxmlformats.org/officeDocument/2006/relationships/image" Target="../media/image47.jpeg"/><Relationship Id="rId16" Type="http://schemas.openxmlformats.org/officeDocument/2006/relationships/image" Target="../media/image31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24" Type="http://schemas.openxmlformats.org/officeDocument/2006/relationships/image" Target="../media/image49.png"/><Relationship Id="rId5" Type="http://schemas.openxmlformats.org/officeDocument/2006/relationships/image" Target="../media/image53.jpeg"/><Relationship Id="rId15" Type="http://schemas.openxmlformats.org/officeDocument/2006/relationships/image" Target="../media/image36.png"/><Relationship Id="rId23" Type="http://schemas.openxmlformats.org/officeDocument/2006/relationships/image" Target="../media/image69.png"/><Relationship Id="rId10" Type="http://schemas.openxmlformats.org/officeDocument/2006/relationships/image" Target="../media/image58.png"/><Relationship Id="rId19" Type="http://schemas.openxmlformats.org/officeDocument/2006/relationships/image" Target="../media/image62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7.png"/><Relationship Id="rId22" Type="http://schemas.openxmlformats.org/officeDocument/2006/relationships/image" Target="../media/image65.png"/><Relationship Id="rId27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73.jpeg"/><Relationship Id="rId7" Type="http://schemas.openxmlformats.org/officeDocument/2006/relationships/image" Target="../media/image77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30.png"/><Relationship Id="rId5" Type="http://schemas.openxmlformats.org/officeDocument/2006/relationships/image" Target="../media/image75.png"/><Relationship Id="rId10" Type="http://schemas.openxmlformats.org/officeDocument/2006/relationships/image" Target="../media/image31.png"/><Relationship Id="rId4" Type="http://schemas.openxmlformats.org/officeDocument/2006/relationships/image" Target="../media/image74.jpe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82.png"/><Relationship Id="rId3" Type="http://schemas.openxmlformats.org/officeDocument/2006/relationships/image" Target="../media/image76.png"/><Relationship Id="rId7" Type="http://schemas.openxmlformats.org/officeDocument/2006/relationships/image" Target="../media/image31.png"/><Relationship Id="rId12" Type="http://schemas.openxmlformats.org/officeDocument/2006/relationships/image" Target="../media/image81.gi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80.jpeg"/><Relationship Id="rId5" Type="http://schemas.openxmlformats.org/officeDocument/2006/relationships/image" Target="../media/image41.png"/><Relationship Id="rId10" Type="http://schemas.openxmlformats.org/officeDocument/2006/relationships/image" Target="../media/image79.jpeg"/><Relationship Id="rId4" Type="http://schemas.openxmlformats.org/officeDocument/2006/relationships/image" Target="../media/image77.png"/><Relationship Id="rId9" Type="http://schemas.openxmlformats.org/officeDocument/2006/relationships/image" Target="../media/image78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13" Type="http://schemas.openxmlformats.org/officeDocument/2006/relationships/image" Target="../media/image83.png"/><Relationship Id="rId3" Type="http://schemas.openxmlformats.org/officeDocument/2006/relationships/image" Target="../media/image76.png"/><Relationship Id="rId7" Type="http://schemas.openxmlformats.org/officeDocument/2006/relationships/image" Target="../media/image30.png"/><Relationship Id="rId12" Type="http://schemas.openxmlformats.org/officeDocument/2006/relationships/image" Target="../media/image8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81.gif"/><Relationship Id="rId5" Type="http://schemas.openxmlformats.org/officeDocument/2006/relationships/image" Target="../media/image41.png"/><Relationship Id="rId10" Type="http://schemas.openxmlformats.org/officeDocument/2006/relationships/image" Target="../media/image80.jpeg"/><Relationship Id="rId4" Type="http://schemas.openxmlformats.org/officeDocument/2006/relationships/image" Target="../media/image77.png"/><Relationship Id="rId9" Type="http://schemas.openxmlformats.org/officeDocument/2006/relationships/image" Target="../media/image79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13" Type="http://schemas.openxmlformats.org/officeDocument/2006/relationships/image" Target="../media/image82.png"/><Relationship Id="rId18" Type="http://schemas.openxmlformats.org/officeDocument/2006/relationships/image" Target="../media/image88.png"/><Relationship Id="rId3" Type="http://schemas.openxmlformats.org/officeDocument/2006/relationships/image" Target="../media/image41.png"/><Relationship Id="rId7" Type="http://schemas.openxmlformats.org/officeDocument/2006/relationships/image" Target="../media/image79.jpeg"/><Relationship Id="rId12" Type="http://schemas.openxmlformats.org/officeDocument/2006/relationships/image" Target="../media/image30.png"/><Relationship Id="rId17" Type="http://schemas.openxmlformats.org/officeDocument/2006/relationships/image" Target="../media/image87.png"/><Relationship Id="rId2" Type="http://schemas.openxmlformats.org/officeDocument/2006/relationships/image" Target="../media/image77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11" Type="http://schemas.openxmlformats.org/officeDocument/2006/relationships/image" Target="../media/image76.png"/><Relationship Id="rId5" Type="http://schemas.openxmlformats.org/officeDocument/2006/relationships/image" Target="../media/image31.png"/><Relationship Id="rId15" Type="http://schemas.openxmlformats.org/officeDocument/2006/relationships/image" Target="../media/image85.png"/><Relationship Id="rId10" Type="http://schemas.openxmlformats.org/officeDocument/2006/relationships/image" Target="../media/image75.png"/><Relationship Id="rId4" Type="http://schemas.openxmlformats.org/officeDocument/2006/relationships/image" Target="../media/image32.png"/><Relationship Id="rId9" Type="http://schemas.openxmlformats.org/officeDocument/2006/relationships/image" Target="../media/image81.gif"/><Relationship Id="rId14" Type="http://schemas.openxmlformats.org/officeDocument/2006/relationships/image" Target="../media/image8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79.jpeg"/><Relationship Id="rId7" Type="http://schemas.openxmlformats.org/officeDocument/2006/relationships/image" Target="../media/image77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30.png"/><Relationship Id="rId5" Type="http://schemas.openxmlformats.org/officeDocument/2006/relationships/image" Target="../media/image75.png"/><Relationship Id="rId10" Type="http://schemas.openxmlformats.org/officeDocument/2006/relationships/image" Target="../media/image31.png"/><Relationship Id="rId4" Type="http://schemas.openxmlformats.org/officeDocument/2006/relationships/image" Target="../media/image80.jpe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93.png"/><Relationship Id="rId3" Type="http://schemas.openxmlformats.org/officeDocument/2006/relationships/image" Target="../media/image31.png"/><Relationship Id="rId7" Type="http://schemas.openxmlformats.org/officeDocument/2006/relationships/image" Target="../media/image77.png"/><Relationship Id="rId12" Type="http://schemas.openxmlformats.org/officeDocument/2006/relationships/image" Target="../media/image9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91.jpeg"/><Relationship Id="rId5" Type="http://schemas.openxmlformats.org/officeDocument/2006/relationships/image" Target="../media/image75.png"/><Relationship Id="rId10" Type="http://schemas.openxmlformats.org/officeDocument/2006/relationships/image" Target="../media/image90.jpeg"/><Relationship Id="rId4" Type="http://schemas.openxmlformats.org/officeDocument/2006/relationships/image" Target="../media/image30.png"/><Relationship Id="rId9" Type="http://schemas.openxmlformats.org/officeDocument/2006/relationships/image" Target="../media/image8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2.wdp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1.wdp"/><Relationship Id="rId5" Type="http://schemas.openxmlformats.org/officeDocument/2006/relationships/image" Target="../media/image11.png"/><Relationship Id="rId15" Type="http://schemas.microsoft.com/office/2007/relationships/hdphoto" Target="../media/hdphoto3.wdp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2.wdp"/><Relationship Id="rId3" Type="http://schemas.microsoft.com/office/2007/relationships/hdphoto" Target="../media/hdphoto8.wdp"/><Relationship Id="rId7" Type="http://schemas.microsoft.com/office/2007/relationships/hdphoto" Target="../media/hdphoto10.wdp"/><Relationship Id="rId12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microsoft.com/office/2007/relationships/hdphoto" Target="../media/hdphoto12.wdp"/><Relationship Id="rId5" Type="http://schemas.microsoft.com/office/2007/relationships/hdphoto" Target="../media/hdphoto9.wdp"/><Relationship Id="rId15" Type="http://schemas.microsoft.com/office/2007/relationships/hdphoto" Target="../media/hdphoto13.wdp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microsoft.com/office/2007/relationships/hdphoto" Target="../media/hdphoto11.wdp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14.wdp"/><Relationship Id="rId7" Type="http://schemas.microsoft.com/office/2007/relationships/hdphoto" Target="../media/hdphoto16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microsoft.com/office/2007/relationships/hdphoto" Target="../media/hdphoto15.wdp"/><Relationship Id="rId4" Type="http://schemas.openxmlformats.org/officeDocument/2006/relationships/image" Target="../media/image31.png"/><Relationship Id="rId9" Type="http://schemas.microsoft.com/office/2007/relationships/hdphoto" Target="../media/hdphoto1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19900" dirty="0" smtClean="0"/>
              <a:t>Stimuli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95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501735" y="3229661"/>
            <a:ext cx="1747438" cy="145105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ysClr val="windowText" lastClr="000000"/>
                </a:solidFill>
              </a:rPr>
              <a:t>New</a:t>
            </a:r>
            <a:br>
              <a:rPr lang="en-US" i="1" dirty="0">
                <a:solidFill>
                  <a:sysClr val="windowText" lastClr="000000"/>
                </a:solidFill>
              </a:rPr>
            </a:br>
            <a:r>
              <a:rPr lang="en-US" i="1" dirty="0" smtClean="0">
                <a:solidFill>
                  <a:sysClr val="windowText" lastClr="000000"/>
                </a:solidFill>
              </a:rPr>
              <a:t>season!!</a:t>
            </a:r>
            <a:endParaRPr lang="en-US" i="1" dirty="0">
              <a:solidFill>
                <a:sysClr val="windowText" lastClr="000000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511108" y="1422135"/>
            <a:ext cx="1747438" cy="145105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ysClr val="windowText" lastClr="000000"/>
                </a:solidFill>
              </a:rPr>
              <a:t>New</a:t>
            </a:r>
            <a:br>
              <a:rPr lang="en-US" i="1" dirty="0" smtClean="0">
                <a:solidFill>
                  <a:sysClr val="windowText" lastClr="000000"/>
                </a:solidFill>
              </a:rPr>
            </a:br>
            <a:r>
              <a:rPr lang="en-US" i="1" dirty="0" smtClean="0">
                <a:solidFill>
                  <a:sysClr val="windowText" lastClr="000000"/>
                </a:solidFill>
              </a:rPr>
              <a:t>season!!</a:t>
            </a:r>
            <a:endParaRPr lang="en-US" i="1" dirty="0">
              <a:solidFill>
                <a:sysClr val="windowText" lastClr="000000"/>
              </a:solidFill>
            </a:endParaRPr>
          </a:p>
        </p:txBody>
      </p:sp>
      <p:pic>
        <p:nvPicPr>
          <p:cNvPr id="4" name="Picture 4" descr="https://lh4.googleusercontent.com/dIfijs9CrAsPBHyOq7NNuB3Iw9F8VquFs4P9Y1-bh5OjB5rBD6i1MJW7UHU1oHnUnPhULK7tWrgJ0Hnm4FwMfbOzjKB0WTdFfGcakqZ1fB9IAe_hEWm0m-SqVkaJ4KzLjpgryhO6jrY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0" r="13252"/>
          <a:stretch/>
        </p:blipFill>
        <p:spPr bwMode="auto">
          <a:xfrm>
            <a:off x="1686673" y="1618625"/>
            <a:ext cx="1745272" cy="145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https://lh3.googleusercontent.com/6jCu1lOEBObrSrnv279aOS5T3dEJVtNhuI9u961T9qrMGYK6khBpWW_y1xVYgEW9evEUZ8c228GORSJDEgj_mLGnS5D2ETsv-FcqLZ2Oq78op_aVIBtEKi-ZWAJEPDa_7V2AfheVi_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498" y="1578153"/>
            <a:ext cx="937619" cy="93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9" descr="https://lh4.googleusercontent.com/NZB1y_029mc7ZtNcnG7o1B1FEHSKCkRMOaV3hWE_YebhaaU6Qs4lmPcWm7gHI4XiZE5Px7KL1GgDEFNws6xefi_yIHtsUbYFpIx4UnFpdDhKhdh1_Wb09jQyDmaJV8_ubPGcnEqnVV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552" y="2583289"/>
            <a:ext cx="447341" cy="44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s://lh5.googleusercontent.com/BjiCSzvrtzt6BBv7bNBs5sr0Slcvv33fDMPWcA4JY8FuDavdE7_LCWtLY07dvX4EzjWQoLJ3pabvAtN27WWlidd-xa12notUPFgu2i1v50-5iZMChXyt_aozaN5mNsLcGKF1Sz42dDU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638" y="2583289"/>
            <a:ext cx="447341" cy="44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 descr="https://lh3.googleusercontent.com/EoWXOhWznGsTXotlSt5uzDVp3ADV25l9jHq_eZEzQ7-NsSmvpk9BuPzMPSnRb2MuVlee-deHLf7xf00cODf9gGjMsZvCOZAi3q7AUR8mqMp5s-_R8cHOO3-5LOMApTXjImlk949UGAc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767" y="2583289"/>
            <a:ext cx="447341" cy="44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lh4.googleusercontent.com/dIfijs9CrAsPBHyOq7NNuB3Iw9F8VquFs4P9Y1-bh5OjB5rBD6i1MJW7UHU1oHnUnPhULK7tWrgJ0Hnm4FwMfbOzjKB0WTdFfGcakqZ1fB9IAe_hEWm0m-SqVkaJ4KzLjpgryhO6jrY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0" r="13252"/>
          <a:stretch/>
        </p:blipFill>
        <p:spPr bwMode="auto">
          <a:xfrm>
            <a:off x="2962059" y="1802332"/>
            <a:ext cx="1745272" cy="145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https://lh3.googleusercontent.com/6jCu1lOEBObrSrnv279aOS5T3dEJVtNhuI9u961T9qrMGYK6khBpWW_y1xVYgEW9evEUZ8c228GORSJDEgj_mLGnS5D2ETsv-FcqLZ2Oq78op_aVIBtEKi-ZWAJEPDa_7V2AfheVi_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884" y="1761860"/>
            <a:ext cx="937619" cy="93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s://lh5.googleusercontent.com/BjiCSzvrtzt6BBv7bNBs5sr0Slcvv33fDMPWcA4JY8FuDavdE7_LCWtLY07dvX4EzjWQoLJ3pabvAtN27WWlidd-xa12notUPFgu2i1v50-5iZMChXyt_aozaN5mNsLcGKF1Sz42dDU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024" y="2766996"/>
            <a:ext cx="447341" cy="44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lh4.googleusercontent.com/dIfijs9CrAsPBHyOq7NNuB3Iw9F8VquFs4P9Y1-bh5OjB5rBD6i1MJW7UHU1oHnUnPhULK7tWrgJ0Hnm4FwMfbOzjKB0WTdFfGcakqZ1fB9IAe_hEWm0m-SqVkaJ4KzLjpgryhO6jrY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0" r="13252"/>
          <a:stretch/>
        </p:blipFill>
        <p:spPr bwMode="auto">
          <a:xfrm>
            <a:off x="4279373" y="1986039"/>
            <a:ext cx="1745272" cy="145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 descr="https://lh3.googleusercontent.com/6jCu1lOEBObrSrnv279aOS5T3dEJVtNhuI9u961T9qrMGYK6khBpWW_y1xVYgEW9evEUZ8c228GORSJDEgj_mLGnS5D2ETsv-FcqLZ2Oq78op_aVIBtEKi-ZWAJEPDa_7V2AfheVi_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98" y="1945567"/>
            <a:ext cx="937619" cy="93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https://lh5.googleusercontent.com/BjiCSzvrtzt6BBv7bNBs5sr0Slcvv33fDMPWcA4JY8FuDavdE7_LCWtLY07dvX4EzjWQoLJ3pabvAtN27WWlidd-xa12notUPFgu2i1v50-5iZMChXyt_aozaN5mNsLcGKF1Sz42dDU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338" y="2950703"/>
            <a:ext cx="447341" cy="44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723" b="-7637"/>
          <a:stretch/>
        </p:blipFill>
        <p:spPr>
          <a:xfrm>
            <a:off x="4581390" y="2826753"/>
            <a:ext cx="965564" cy="1230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90"/>
          <a:stretch/>
        </p:blipFill>
        <p:spPr>
          <a:xfrm>
            <a:off x="1675948" y="3496474"/>
            <a:ext cx="1701656" cy="1461810"/>
          </a:xfrm>
          <a:prstGeom prst="rect">
            <a:avLst/>
          </a:prstGeom>
        </p:spPr>
      </p:pic>
      <p:pic>
        <p:nvPicPr>
          <p:cNvPr id="17" name="Picture 5" descr="https://lh3.googleusercontent.com/6jCu1lOEBObrSrnv279aOS5T3dEJVtNhuI9u961T9qrMGYK6khBpWW_y1xVYgEW9evEUZ8c228GORSJDEgj_mLGnS5D2ETsv-FcqLZ2Oq78op_aVIBtEKi-ZWAJEPDa_7V2AfheVi_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960" y="3459364"/>
            <a:ext cx="937619" cy="93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9" descr="https://lh4.googleusercontent.com/NZB1y_029mc7ZtNcnG7o1B1FEHSKCkRMOaV3hWE_YebhaaU6Qs4lmPcWm7gHI4XiZE5Px7KL1GgDEFNws6xefi_yIHtsUbYFpIx4UnFpdDhKhdh1_Wb09jQyDmaJV8_ubPGcnEqnVV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014" y="4464500"/>
            <a:ext cx="447341" cy="44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s://lh5.googleusercontent.com/BjiCSzvrtzt6BBv7bNBs5sr0Slcvv33fDMPWcA4JY8FuDavdE7_LCWtLY07dvX4EzjWQoLJ3pabvAtN27WWlidd-xa12notUPFgu2i1v50-5iZMChXyt_aozaN5mNsLcGKF1Sz42dDU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100" y="4464500"/>
            <a:ext cx="447341" cy="44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1" descr="https://lh3.googleusercontent.com/EoWXOhWznGsTXotlSt5uzDVp3ADV25l9jHq_eZEzQ7-NsSmvpk9BuPzMPSnRb2MuVlee-deHLf7xf00cODf9gGjMsZvCOZAi3q7AUR8mqMp5s-_R8cHOO3-5LOMApTXjImlk949UGAc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229" y="4464500"/>
            <a:ext cx="447341" cy="44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90"/>
          <a:stretch/>
        </p:blipFill>
        <p:spPr>
          <a:xfrm>
            <a:off x="2979137" y="3666078"/>
            <a:ext cx="1701656" cy="1461810"/>
          </a:xfrm>
          <a:prstGeom prst="rect">
            <a:avLst/>
          </a:prstGeom>
        </p:spPr>
      </p:pic>
      <p:pic>
        <p:nvPicPr>
          <p:cNvPr id="22" name="Picture 5" descr="https://lh3.googleusercontent.com/6jCu1lOEBObrSrnv279aOS5T3dEJVtNhuI9u961T9qrMGYK6khBpWW_y1xVYgEW9evEUZ8c228GORSJDEgj_mLGnS5D2ETsv-FcqLZ2Oq78op_aVIBtEKi-ZWAJEPDa_7V2AfheVi_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149" y="3628968"/>
            <a:ext cx="937619" cy="93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9" descr="https://lh4.googleusercontent.com/NZB1y_029mc7ZtNcnG7o1B1FEHSKCkRMOaV3hWE_YebhaaU6Qs4lmPcWm7gHI4XiZE5Px7KL1GgDEFNws6xefi_yIHtsUbYFpIx4UnFpdDhKhdh1_Wb09jQyDmaJV8_ubPGcnEqnVV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203" y="4634104"/>
            <a:ext cx="447341" cy="44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90"/>
          <a:stretch/>
        </p:blipFill>
        <p:spPr>
          <a:xfrm>
            <a:off x="4285595" y="3848356"/>
            <a:ext cx="1701656" cy="1461810"/>
          </a:xfrm>
          <a:prstGeom prst="rect">
            <a:avLst/>
          </a:prstGeom>
        </p:spPr>
      </p:pic>
      <p:pic>
        <p:nvPicPr>
          <p:cNvPr id="25" name="Picture 5" descr="https://lh3.googleusercontent.com/6jCu1lOEBObrSrnv279aOS5T3dEJVtNhuI9u961T9qrMGYK6khBpWW_y1xVYgEW9evEUZ8c228GORSJDEgj_mLGnS5D2ETsv-FcqLZ2Oq78op_aVIBtEKi-ZWAJEPDa_7V2AfheVi_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7" y="3811246"/>
            <a:ext cx="937619" cy="93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9" descr="https://lh4.googleusercontent.com/NZB1y_029mc7ZtNcnG7o1B1FEHSKCkRMOaV3hWE_YebhaaU6Qs4lmPcWm7gHI4XiZE5Px7KL1GgDEFNws6xefi_yIHtsUbYFpIx4UnFpdDhKhdh1_Wb09jQyDmaJV8_ubPGcnEqnVV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661" y="4816382"/>
            <a:ext cx="447341" cy="44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" r="77868" b="-29509"/>
          <a:stretch/>
        </p:blipFill>
        <p:spPr>
          <a:xfrm>
            <a:off x="4616122" y="4692432"/>
            <a:ext cx="505457" cy="148052"/>
          </a:xfrm>
          <a:prstGeom prst="rect">
            <a:avLst/>
          </a:prstGeom>
        </p:spPr>
      </p:pic>
      <p:pic>
        <p:nvPicPr>
          <p:cNvPr id="28" name="Picture 2" descr="Image result for click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358" y="3005218"/>
            <a:ext cx="618109" cy="61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Image result for click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535" y="4866724"/>
            <a:ext cx="618109" cy="61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https://lh4.googleusercontent.com/dIfijs9CrAsPBHyOq7NNuB3Iw9F8VquFs4P9Y1-bh5OjB5rBD6i1MJW7UHU1oHnUnPhULK7tWrgJ0Hnm4FwMfbOzjKB0WTdFfGcakqZ1fB9IAe_hEWm0m-SqVkaJ4KzLjpgryhO6jrY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0" r="13252"/>
          <a:stretch/>
        </p:blipFill>
        <p:spPr bwMode="auto">
          <a:xfrm>
            <a:off x="6606408" y="2091538"/>
            <a:ext cx="1745272" cy="145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919" y="2091538"/>
            <a:ext cx="913680" cy="913680"/>
          </a:xfrm>
          <a:prstGeom prst="rect">
            <a:avLst/>
          </a:prstGeom>
        </p:spPr>
      </p:pic>
      <p:pic>
        <p:nvPicPr>
          <p:cNvPr id="32" name="Picture 9" descr="https://lh4.googleusercontent.com/NZB1y_029mc7ZtNcnG7o1B1FEHSKCkRMOaV3hWE_YebhaaU6Qs4lmPcWm7gHI4XiZE5Px7KL1GgDEFNws6xefi_yIHtsUbYFpIx4UnFpdDhKhdh1_Wb09jQyDmaJV8_ubPGcnEqnVV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087" y="3054295"/>
            <a:ext cx="447341" cy="44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8" descr="https://lh5.googleusercontent.com/BjiCSzvrtzt6BBv7bNBs5sr0Slcvv33fDMPWcA4JY8FuDavdE7_LCWtLY07dvX4EzjWQoLJ3pabvAtN27WWlidd-xa12notUPFgu2i1v50-5iZMChXyt_aozaN5mNsLcGKF1Sz42dDU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173" y="3054295"/>
            <a:ext cx="447341" cy="44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1" descr="https://lh3.googleusercontent.com/EoWXOhWznGsTXotlSt5uzDVp3ADV25l9jHq_eZEzQ7-NsSmvpk9BuPzMPSnRb2MuVlee-deHLf7xf00cODf9gGjMsZvCOZAi3q7AUR8mqMp5s-_R8cHOO3-5LOMApTXjImlk949UGAc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302" y="3054295"/>
            <a:ext cx="447341" cy="44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https://lh4.googleusercontent.com/dIfijs9CrAsPBHyOq7NNuB3Iw9F8VquFs4P9Y1-bh5OjB5rBD6i1MJW7UHU1oHnUnPhULK7tWrgJ0Hnm4FwMfbOzjKB0WTdFfGcakqZ1fB9IAe_hEWm0m-SqVkaJ4KzLjpgryhO6jrY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0" r="13252"/>
          <a:stretch/>
        </p:blipFill>
        <p:spPr bwMode="auto">
          <a:xfrm>
            <a:off x="7900227" y="2267427"/>
            <a:ext cx="1745272" cy="145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38" y="2267427"/>
            <a:ext cx="913680" cy="913680"/>
          </a:xfrm>
          <a:prstGeom prst="rect">
            <a:avLst/>
          </a:prstGeom>
        </p:spPr>
      </p:pic>
      <p:pic>
        <p:nvPicPr>
          <p:cNvPr id="37" name="Picture 8" descr="https://lh5.googleusercontent.com/BjiCSzvrtzt6BBv7bNBs5sr0Slcvv33fDMPWcA4JY8FuDavdE7_LCWtLY07dvX4EzjWQoLJ3pabvAtN27WWlidd-xa12notUPFgu2i1v50-5iZMChXyt_aozaN5mNsLcGKF1Sz42dDU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992" y="3230184"/>
            <a:ext cx="447341" cy="44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https://lh4.googleusercontent.com/dIfijs9CrAsPBHyOq7NNuB3Iw9F8VquFs4P9Y1-bh5OjB5rBD6i1MJW7UHU1oHnUnPhULK7tWrgJ0Hnm4FwMfbOzjKB0WTdFfGcakqZ1fB9IAe_hEWm0m-SqVkaJ4KzLjpgryhO6jrY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0" r="13252"/>
          <a:stretch/>
        </p:blipFill>
        <p:spPr bwMode="auto">
          <a:xfrm>
            <a:off x="9213561" y="2431989"/>
            <a:ext cx="1745272" cy="145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072" y="2431989"/>
            <a:ext cx="913680" cy="913680"/>
          </a:xfrm>
          <a:prstGeom prst="rect">
            <a:avLst/>
          </a:prstGeom>
        </p:spPr>
      </p:pic>
      <p:pic>
        <p:nvPicPr>
          <p:cNvPr id="40" name="Picture 8" descr="https://lh5.googleusercontent.com/BjiCSzvrtzt6BBv7bNBs5sr0Slcvv33fDMPWcA4JY8FuDavdE7_LCWtLY07dvX4EzjWQoLJ3pabvAtN27WWlidd-xa12notUPFgu2i1v50-5iZMChXyt_aozaN5mNsLcGKF1Sz42dDU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2326" y="3394746"/>
            <a:ext cx="447341" cy="44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449" b="2103"/>
          <a:stretch/>
        </p:blipFill>
        <p:spPr>
          <a:xfrm>
            <a:off x="9495886" y="3273844"/>
            <a:ext cx="149627" cy="111913"/>
          </a:xfrm>
          <a:prstGeom prst="rect">
            <a:avLst/>
          </a:prstGeom>
        </p:spPr>
      </p:pic>
      <p:pic>
        <p:nvPicPr>
          <p:cNvPr id="42" name="Picture 2" descr="Image result for click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072" y="3460659"/>
            <a:ext cx="618109" cy="61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90"/>
          <a:stretch/>
        </p:blipFill>
        <p:spPr>
          <a:xfrm>
            <a:off x="6574642" y="3955189"/>
            <a:ext cx="1701656" cy="1461810"/>
          </a:xfrm>
          <a:prstGeom prst="rect">
            <a:avLst/>
          </a:prstGeom>
        </p:spPr>
      </p:pic>
      <p:pic>
        <p:nvPicPr>
          <p:cNvPr id="44" name="Picture 9" descr="https://lh4.googleusercontent.com/NZB1y_029mc7ZtNcnG7o1B1FEHSKCkRMOaV3hWE_YebhaaU6Qs4lmPcWm7gHI4XiZE5Px7KL1GgDEFNws6xefi_yIHtsUbYFpIx4UnFpdDhKhdh1_Wb09jQyDmaJV8_ubPGcnEqnVV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708" y="4923215"/>
            <a:ext cx="447341" cy="44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https://lh5.googleusercontent.com/BjiCSzvrtzt6BBv7bNBs5sr0Slcvv33fDMPWcA4JY8FuDavdE7_LCWtLY07dvX4EzjWQoLJ3pabvAtN27WWlidd-xa12notUPFgu2i1v50-5iZMChXyt_aozaN5mNsLcGKF1Sz42dDU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794" y="4923215"/>
            <a:ext cx="447341" cy="44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https://lh3.googleusercontent.com/EoWXOhWznGsTXotlSt5uzDVp3ADV25l9jHq_eZEzQ7-NsSmvpk9BuPzMPSnRb2MuVlee-deHLf7xf00cODf9gGjMsZvCOZAi3q7AUR8mqMp5s-_R8cHOO3-5LOMApTXjImlk949UGAc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923" y="4923215"/>
            <a:ext cx="447341" cy="44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654" y="3973849"/>
            <a:ext cx="966219" cy="966219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90"/>
          <a:stretch/>
        </p:blipFill>
        <p:spPr>
          <a:xfrm>
            <a:off x="7861256" y="4124219"/>
            <a:ext cx="1701656" cy="146181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68" y="4142879"/>
            <a:ext cx="966219" cy="966219"/>
          </a:xfrm>
          <a:prstGeom prst="rect">
            <a:avLst/>
          </a:prstGeom>
        </p:spPr>
      </p:pic>
      <p:pic>
        <p:nvPicPr>
          <p:cNvPr id="50" name="Picture 9" descr="https://lh4.googleusercontent.com/NZB1y_029mc7ZtNcnG7o1B1FEHSKCkRMOaV3hWE_YebhaaU6Qs4lmPcWm7gHI4XiZE5Px7KL1GgDEFNws6xefi_yIHtsUbYFpIx4UnFpdDhKhdh1_Wb09jQyDmaJV8_ubPGcnEqnVV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915" y="5106888"/>
            <a:ext cx="447341" cy="44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90"/>
          <a:stretch/>
        </p:blipFill>
        <p:spPr>
          <a:xfrm>
            <a:off x="9257177" y="4269544"/>
            <a:ext cx="1701656" cy="146181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189" y="4288204"/>
            <a:ext cx="966219" cy="966219"/>
          </a:xfrm>
          <a:prstGeom prst="rect">
            <a:avLst/>
          </a:prstGeom>
        </p:spPr>
      </p:pic>
      <p:pic>
        <p:nvPicPr>
          <p:cNvPr id="53" name="Picture 9" descr="https://lh4.googleusercontent.com/NZB1y_029mc7ZtNcnG7o1B1FEHSKCkRMOaV3hWE_YebhaaU6Qs4lmPcWm7gHI4XiZE5Px7KL1GgDEFNws6xefi_yIHtsUbYFpIx4UnFpdDhKhdh1_Wb09jQyDmaJV8_ubPGcnEqnVV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836" y="5252213"/>
            <a:ext cx="447341" cy="44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449" b="2103"/>
          <a:stretch/>
        </p:blipFill>
        <p:spPr>
          <a:xfrm>
            <a:off x="9457330" y="5186057"/>
            <a:ext cx="149627" cy="111913"/>
          </a:xfrm>
          <a:prstGeom prst="rect">
            <a:avLst/>
          </a:prstGeom>
        </p:spPr>
      </p:pic>
      <p:pic>
        <p:nvPicPr>
          <p:cNvPr id="55" name="Picture 2" descr="Image result for click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492" y="5330558"/>
            <a:ext cx="618109" cy="61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2911633" y="788634"/>
            <a:ext cx="7132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Correct response			Incorrect response</a:t>
            </a:r>
            <a:endParaRPr lang="en-US" sz="2400" dirty="0"/>
          </a:p>
        </p:txBody>
      </p:sp>
      <p:grpSp>
        <p:nvGrpSpPr>
          <p:cNvPr id="59" name="Group 58"/>
          <p:cNvGrpSpPr/>
          <p:nvPr/>
        </p:nvGrpSpPr>
        <p:grpSpPr>
          <a:xfrm>
            <a:off x="3182055" y="1192440"/>
            <a:ext cx="1030923" cy="493444"/>
            <a:chOff x="-817544" y="22889722"/>
            <a:chExt cx="1030923" cy="493444"/>
          </a:xfrm>
        </p:grpSpPr>
        <p:sp>
          <p:nvSpPr>
            <p:cNvPr id="60" name="TextBox 59"/>
            <p:cNvSpPr txBox="1"/>
            <p:nvPr/>
          </p:nvSpPr>
          <p:spPr>
            <a:xfrm>
              <a:off x="-817544" y="22889722"/>
              <a:ext cx="1030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Context</a:t>
              </a:r>
              <a:r>
                <a:rPr lang="en-US" sz="1800" dirty="0" smtClean="0"/>
                <a:t> </a:t>
              </a:r>
              <a:endParaRPr lang="en-US" sz="1800" dirty="0"/>
            </a:p>
          </p:txBody>
        </p:sp>
        <p:cxnSp>
          <p:nvCxnSpPr>
            <p:cNvPr id="61" name="Straight Arrow Connector 60"/>
            <p:cNvCxnSpPr>
              <a:stCxn id="60" idx="2"/>
            </p:cNvCxnSpPr>
            <p:nvPr/>
          </p:nvCxnSpPr>
          <p:spPr>
            <a:xfrm flipH="1">
              <a:off x="-567657" y="23289832"/>
              <a:ext cx="265575" cy="93334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2637184" y="2859155"/>
            <a:ext cx="973840" cy="400110"/>
            <a:chOff x="2242346" y="23526253"/>
            <a:chExt cx="973840" cy="400110"/>
          </a:xfrm>
        </p:grpSpPr>
        <p:sp>
          <p:nvSpPr>
            <p:cNvPr id="63" name="TextBox 62"/>
            <p:cNvSpPr txBox="1"/>
            <p:nvPr/>
          </p:nvSpPr>
          <p:spPr>
            <a:xfrm>
              <a:off x="2242346" y="23526253"/>
              <a:ext cx="8446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Action</a:t>
              </a:r>
              <a:r>
                <a:rPr lang="en-US" sz="1800" dirty="0" smtClean="0"/>
                <a:t>  </a:t>
              </a:r>
              <a:endParaRPr lang="en-US" sz="1800" dirty="0"/>
            </a:p>
          </p:txBody>
        </p:sp>
        <p:cxnSp>
          <p:nvCxnSpPr>
            <p:cNvPr id="64" name="Straight Arrow Connector 63"/>
            <p:cNvCxnSpPr>
              <a:stCxn id="63" idx="3"/>
              <a:endCxn id="11" idx="1"/>
            </p:cNvCxnSpPr>
            <p:nvPr/>
          </p:nvCxnSpPr>
          <p:spPr>
            <a:xfrm flipV="1">
              <a:off x="3087005" y="23657765"/>
              <a:ext cx="129181" cy="6854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971587" y="1114243"/>
            <a:ext cx="1176925" cy="588907"/>
            <a:chOff x="840535" y="22754423"/>
            <a:chExt cx="1176925" cy="588907"/>
          </a:xfrm>
        </p:grpSpPr>
        <p:sp>
          <p:nvSpPr>
            <p:cNvPr id="66" name="TextBox 65"/>
            <p:cNvSpPr txBox="1"/>
            <p:nvPr/>
          </p:nvSpPr>
          <p:spPr>
            <a:xfrm>
              <a:off x="840535" y="22754423"/>
              <a:ext cx="11769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Stimulus</a:t>
              </a:r>
              <a:r>
                <a:rPr lang="en-US" sz="1800" dirty="0" smtClean="0"/>
                <a:t>  </a:t>
              </a:r>
              <a:endParaRPr lang="en-US" sz="1800" dirty="0"/>
            </a:p>
          </p:txBody>
        </p:sp>
        <p:cxnSp>
          <p:nvCxnSpPr>
            <p:cNvPr id="67" name="Straight Arrow Connector 66"/>
            <p:cNvCxnSpPr>
              <a:stCxn id="66" idx="2"/>
            </p:cNvCxnSpPr>
            <p:nvPr/>
          </p:nvCxnSpPr>
          <p:spPr>
            <a:xfrm>
              <a:off x="1428998" y="23154533"/>
              <a:ext cx="34857" cy="18879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Box 70"/>
          <p:cNvSpPr txBox="1"/>
          <p:nvPr/>
        </p:nvSpPr>
        <p:spPr>
          <a:xfrm rot="16200000">
            <a:off x="-2185371" y="3743017"/>
            <a:ext cx="4770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Block 3		Block 2		Block 1</a:t>
            </a:r>
            <a:endParaRPr lang="en-US" sz="2400" dirty="0"/>
          </a:p>
        </p:txBody>
      </p:sp>
      <p:sp>
        <p:nvSpPr>
          <p:cNvPr id="77" name="TextBox 76"/>
          <p:cNvSpPr txBox="1"/>
          <p:nvPr/>
        </p:nvSpPr>
        <p:spPr>
          <a:xfrm>
            <a:off x="5683578" y="2529665"/>
            <a:ext cx="11256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… </a:t>
            </a:r>
            <a:endParaRPr lang="en-US" sz="8000" dirty="0"/>
          </a:p>
        </p:txBody>
      </p:sp>
      <p:sp>
        <p:nvSpPr>
          <p:cNvPr id="78" name="TextBox 77"/>
          <p:cNvSpPr txBox="1"/>
          <p:nvPr/>
        </p:nvSpPr>
        <p:spPr>
          <a:xfrm>
            <a:off x="5655667" y="4387132"/>
            <a:ext cx="11256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… </a:t>
            </a:r>
            <a:endParaRPr lang="en-US" sz="8000" dirty="0"/>
          </a:p>
        </p:txBody>
      </p:sp>
      <p:sp>
        <p:nvSpPr>
          <p:cNvPr id="72" name="TextBox 71"/>
          <p:cNvSpPr txBox="1"/>
          <p:nvPr/>
        </p:nvSpPr>
        <p:spPr>
          <a:xfrm>
            <a:off x="10591273" y="2986239"/>
            <a:ext cx="11256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… </a:t>
            </a:r>
            <a:endParaRPr lang="en-US" sz="8000" dirty="0"/>
          </a:p>
        </p:txBody>
      </p:sp>
      <p:grpSp>
        <p:nvGrpSpPr>
          <p:cNvPr id="68" name="Group 67"/>
          <p:cNvGrpSpPr/>
          <p:nvPr/>
        </p:nvGrpSpPr>
        <p:grpSpPr>
          <a:xfrm>
            <a:off x="5546954" y="2658048"/>
            <a:ext cx="1126456" cy="400110"/>
            <a:chOff x="241622" y="22488702"/>
            <a:chExt cx="1126456" cy="400110"/>
          </a:xfrm>
        </p:grpSpPr>
        <p:sp>
          <p:nvSpPr>
            <p:cNvPr id="69" name="TextBox 68"/>
            <p:cNvSpPr txBox="1"/>
            <p:nvPr/>
          </p:nvSpPr>
          <p:spPr>
            <a:xfrm>
              <a:off x="394438" y="22488702"/>
              <a:ext cx="9736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Reward</a:t>
              </a:r>
              <a:r>
                <a:rPr lang="en-US" sz="1800" dirty="0" smtClean="0"/>
                <a:t>  </a:t>
              </a:r>
              <a:endParaRPr lang="en-US" sz="1800" dirty="0"/>
            </a:p>
          </p:txBody>
        </p:sp>
        <p:cxnSp>
          <p:nvCxnSpPr>
            <p:cNvPr id="70" name="Straight Arrow Connector 69"/>
            <p:cNvCxnSpPr>
              <a:stCxn id="69" idx="1"/>
              <a:endCxn id="15" idx="3"/>
            </p:cNvCxnSpPr>
            <p:nvPr/>
          </p:nvCxnSpPr>
          <p:spPr>
            <a:xfrm flipH="1">
              <a:off x="241622" y="22688757"/>
              <a:ext cx="152816" cy="30174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TextBox 103"/>
          <p:cNvSpPr txBox="1"/>
          <p:nvPr/>
        </p:nvSpPr>
        <p:spPr>
          <a:xfrm>
            <a:off x="1183790" y="-38666"/>
            <a:ext cx="45159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Initial learning phase</a:t>
            </a:r>
            <a:endParaRPr lang="en-US" sz="4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871461" y="5409052"/>
            <a:ext cx="11256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… </a:t>
            </a:r>
            <a:endParaRPr lang="en-US" sz="8000" dirty="0"/>
          </a:p>
        </p:txBody>
      </p:sp>
      <p:sp>
        <p:nvSpPr>
          <p:cNvPr id="84" name="TextBox 83"/>
          <p:cNvSpPr txBox="1"/>
          <p:nvPr/>
        </p:nvSpPr>
        <p:spPr>
          <a:xfrm>
            <a:off x="10594394" y="4808056"/>
            <a:ext cx="11256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… 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099079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lh4.googleusercontent.com/dIfijs9CrAsPBHyOq7NNuB3Iw9F8VquFs4P9Y1-bh5OjB5rBD6i1MJW7UHU1oHnUnPhULK7tWrgJ0Hnm4FwMfbOzjKB0WTdFfGcakqZ1fB9IAe_hEWm0m-SqVkaJ4KzLjpgryhO6jrY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0" r="13252"/>
          <a:stretch/>
        </p:blipFill>
        <p:spPr bwMode="auto">
          <a:xfrm>
            <a:off x="1686673" y="1618625"/>
            <a:ext cx="1745272" cy="145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https://lh3.googleusercontent.com/6jCu1lOEBObrSrnv279aOS5T3dEJVtNhuI9u961T9qrMGYK6khBpWW_y1xVYgEW9evEUZ8c228GORSJDEgj_mLGnS5D2ETsv-FcqLZ2Oq78op_aVIBtEKi-ZWAJEPDa_7V2AfheVi_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498" y="1578153"/>
            <a:ext cx="937619" cy="93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9" descr="https://lh4.googleusercontent.com/NZB1y_029mc7ZtNcnG7o1B1FEHSKCkRMOaV3hWE_YebhaaU6Qs4lmPcWm7gHI4XiZE5Px7KL1GgDEFNws6xefi_yIHtsUbYFpIx4UnFpdDhKhdh1_Wb09jQyDmaJV8_ubPGcnEqnVV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552" y="2583289"/>
            <a:ext cx="447341" cy="44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s://lh5.googleusercontent.com/BjiCSzvrtzt6BBv7bNBs5sr0Slcvv33fDMPWcA4JY8FuDavdE7_LCWtLY07dvX4EzjWQoLJ3pabvAtN27WWlidd-xa12notUPFgu2i1v50-5iZMChXyt_aozaN5mNsLcGKF1Sz42dDU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638" y="2583289"/>
            <a:ext cx="447341" cy="44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 descr="https://lh3.googleusercontent.com/EoWXOhWznGsTXotlSt5uzDVp3ADV25l9jHq_eZEzQ7-NsSmvpk9BuPzMPSnRb2MuVlee-deHLf7xf00cODf9gGjMsZvCOZAi3q7AUR8mqMp5s-_R8cHOO3-5LOMApTXjImlk949UGAc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767" y="2583289"/>
            <a:ext cx="447341" cy="44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lh4.googleusercontent.com/dIfijs9CrAsPBHyOq7NNuB3Iw9F8VquFs4P9Y1-bh5OjB5rBD6i1MJW7UHU1oHnUnPhULK7tWrgJ0Hnm4FwMfbOzjKB0WTdFfGcakqZ1fB9IAe_hEWm0m-SqVkaJ4KzLjpgryhO6jrY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0" r="13252"/>
          <a:stretch/>
        </p:blipFill>
        <p:spPr bwMode="auto">
          <a:xfrm>
            <a:off x="2962059" y="1802332"/>
            <a:ext cx="1745272" cy="145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https://lh3.googleusercontent.com/6jCu1lOEBObrSrnv279aOS5T3dEJVtNhuI9u961T9qrMGYK6khBpWW_y1xVYgEW9evEUZ8c228GORSJDEgj_mLGnS5D2ETsv-FcqLZ2Oq78op_aVIBtEKi-ZWAJEPDa_7V2AfheVi_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884" y="1761860"/>
            <a:ext cx="937619" cy="93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s://lh5.googleusercontent.com/BjiCSzvrtzt6BBv7bNBs5sr0Slcvv33fDMPWcA4JY8FuDavdE7_LCWtLY07dvX4EzjWQoLJ3pabvAtN27WWlidd-xa12notUPFgu2i1v50-5iZMChXyt_aozaN5mNsLcGKF1Sz42dDU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024" y="2766996"/>
            <a:ext cx="447341" cy="44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lh4.googleusercontent.com/dIfijs9CrAsPBHyOq7NNuB3Iw9F8VquFs4P9Y1-bh5OjB5rBD6i1MJW7UHU1oHnUnPhULK7tWrgJ0Hnm4FwMfbOzjKB0WTdFfGcakqZ1fB9IAe_hEWm0m-SqVkaJ4KzLjpgryhO6jrY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0" r="13252"/>
          <a:stretch/>
        </p:blipFill>
        <p:spPr bwMode="auto">
          <a:xfrm>
            <a:off x="4279373" y="1986039"/>
            <a:ext cx="1745272" cy="145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 descr="https://lh3.googleusercontent.com/6jCu1lOEBObrSrnv279aOS5T3dEJVtNhuI9u961T9qrMGYK6khBpWW_y1xVYgEW9evEUZ8c228GORSJDEgj_mLGnS5D2ETsv-FcqLZ2Oq78op_aVIBtEKi-ZWAJEPDa_7V2AfheVi_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98" y="1945567"/>
            <a:ext cx="937619" cy="93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https://lh5.googleusercontent.com/BjiCSzvrtzt6BBv7bNBs5sr0Slcvv33fDMPWcA4JY8FuDavdE7_LCWtLY07dvX4EzjWQoLJ3pabvAtN27WWlidd-xa12notUPFgu2i1v50-5iZMChXyt_aozaN5mNsLcGKF1Sz42dDU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338" y="2950703"/>
            <a:ext cx="447341" cy="44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723" b="-7637"/>
          <a:stretch/>
        </p:blipFill>
        <p:spPr>
          <a:xfrm>
            <a:off x="4581390" y="2826753"/>
            <a:ext cx="965564" cy="1230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90"/>
          <a:stretch/>
        </p:blipFill>
        <p:spPr>
          <a:xfrm>
            <a:off x="1675948" y="3496474"/>
            <a:ext cx="1701656" cy="1461810"/>
          </a:xfrm>
          <a:prstGeom prst="rect">
            <a:avLst/>
          </a:prstGeom>
        </p:spPr>
      </p:pic>
      <p:pic>
        <p:nvPicPr>
          <p:cNvPr id="17" name="Picture 5" descr="https://lh3.googleusercontent.com/6jCu1lOEBObrSrnv279aOS5T3dEJVtNhuI9u961T9qrMGYK6khBpWW_y1xVYgEW9evEUZ8c228GORSJDEgj_mLGnS5D2ETsv-FcqLZ2Oq78op_aVIBtEKi-ZWAJEPDa_7V2AfheVi_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960" y="3459364"/>
            <a:ext cx="937619" cy="93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9" descr="https://lh4.googleusercontent.com/NZB1y_029mc7ZtNcnG7o1B1FEHSKCkRMOaV3hWE_YebhaaU6Qs4lmPcWm7gHI4XiZE5Px7KL1GgDEFNws6xefi_yIHtsUbYFpIx4UnFpdDhKhdh1_Wb09jQyDmaJV8_ubPGcnEqnVV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014" y="4464500"/>
            <a:ext cx="447341" cy="44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s://lh5.googleusercontent.com/BjiCSzvrtzt6BBv7bNBs5sr0Slcvv33fDMPWcA4JY8FuDavdE7_LCWtLY07dvX4EzjWQoLJ3pabvAtN27WWlidd-xa12notUPFgu2i1v50-5iZMChXyt_aozaN5mNsLcGKF1Sz42dDU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100" y="4464500"/>
            <a:ext cx="447341" cy="44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1" descr="https://lh3.googleusercontent.com/EoWXOhWznGsTXotlSt5uzDVp3ADV25l9jHq_eZEzQ7-NsSmvpk9BuPzMPSnRb2MuVlee-deHLf7xf00cODf9gGjMsZvCOZAi3q7AUR8mqMp5s-_R8cHOO3-5LOMApTXjImlk949UGAc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229" y="4464500"/>
            <a:ext cx="447341" cy="44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90"/>
          <a:stretch/>
        </p:blipFill>
        <p:spPr>
          <a:xfrm>
            <a:off x="2979137" y="3666078"/>
            <a:ext cx="1701656" cy="1461810"/>
          </a:xfrm>
          <a:prstGeom prst="rect">
            <a:avLst/>
          </a:prstGeom>
        </p:spPr>
      </p:pic>
      <p:pic>
        <p:nvPicPr>
          <p:cNvPr id="22" name="Picture 5" descr="https://lh3.googleusercontent.com/6jCu1lOEBObrSrnv279aOS5T3dEJVtNhuI9u961T9qrMGYK6khBpWW_y1xVYgEW9evEUZ8c228GORSJDEgj_mLGnS5D2ETsv-FcqLZ2Oq78op_aVIBtEKi-ZWAJEPDa_7V2AfheVi_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149" y="3628968"/>
            <a:ext cx="937619" cy="93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9" descr="https://lh4.googleusercontent.com/NZB1y_029mc7ZtNcnG7o1B1FEHSKCkRMOaV3hWE_YebhaaU6Qs4lmPcWm7gHI4XiZE5Px7KL1GgDEFNws6xefi_yIHtsUbYFpIx4UnFpdDhKhdh1_Wb09jQyDmaJV8_ubPGcnEqnVV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203" y="4634104"/>
            <a:ext cx="447341" cy="44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90"/>
          <a:stretch/>
        </p:blipFill>
        <p:spPr>
          <a:xfrm>
            <a:off x="4285595" y="3848356"/>
            <a:ext cx="1701656" cy="1461810"/>
          </a:xfrm>
          <a:prstGeom prst="rect">
            <a:avLst/>
          </a:prstGeom>
        </p:spPr>
      </p:pic>
      <p:pic>
        <p:nvPicPr>
          <p:cNvPr id="25" name="Picture 5" descr="https://lh3.googleusercontent.com/6jCu1lOEBObrSrnv279aOS5T3dEJVtNhuI9u961T9qrMGYK6khBpWW_y1xVYgEW9evEUZ8c228GORSJDEgj_mLGnS5D2ETsv-FcqLZ2Oq78op_aVIBtEKi-ZWAJEPDa_7V2AfheVi_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7" y="3811246"/>
            <a:ext cx="937619" cy="93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9" descr="https://lh4.googleusercontent.com/NZB1y_029mc7ZtNcnG7o1B1FEHSKCkRMOaV3hWE_YebhaaU6Qs4lmPcWm7gHI4XiZE5Px7KL1GgDEFNws6xefi_yIHtsUbYFpIx4UnFpdDhKhdh1_Wb09jQyDmaJV8_ubPGcnEqnVV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661" y="4816382"/>
            <a:ext cx="447341" cy="44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" r="77868" b="-29509"/>
          <a:stretch/>
        </p:blipFill>
        <p:spPr>
          <a:xfrm>
            <a:off x="4616122" y="4692432"/>
            <a:ext cx="505457" cy="148052"/>
          </a:xfrm>
          <a:prstGeom prst="rect">
            <a:avLst/>
          </a:prstGeom>
        </p:spPr>
      </p:pic>
      <p:pic>
        <p:nvPicPr>
          <p:cNvPr id="28" name="Picture 2" descr="Image result for click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850" y="2882061"/>
            <a:ext cx="618109" cy="61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Image result for click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021" y="4674329"/>
            <a:ext cx="618109" cy="61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https://lh4.googleusercontent.com/dIfijs9CrAsPBHyOq7NNuB3Iw9F8VquFs4P9Y1-bh5OjB5rBD6i1MJW7UHU1oHnUnPhULK7tWrgJ0Hnm4FwMfbOzjKB0WTdFfGcakqZ1fB9IAe_hEWm0m-SqVkaJ4KzLjpgryhO6jrY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0" r="13252"/>
          <a:stretch/>
        </p:blipFill>
        <p:spPr bwMode="auto">
          <a:xfrm>
            <a:off x="6606408" y="2091538"/>
            <a:ext cx="1745272" cy="145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919" y="2091538"/>
            <a:ext cx="913680" cy="913680"/>
          </a:xfrm>
          <a:prstGeom prst="rect">
            <a:avLst/>
          </a:prstGeom>
        </p:spPr>
      </p:pic>
      <p:pic>
        <p:nvPicPr>
          <p:cNvPr id="32" name="Picture 9" descr="https://lh4.googleusercontent.com/NZB1y_029mc7ZtNcnG7o1B1FEHSKCkRMOaV3hWE_YebhaaU6Qs4lmPcWm7gHI4XiZE5Px7KL1GgDEFNws6xefi_yIHtsUbYFpIx4UnFpdDhKhdh1_Wb09jQyDmaJV8_ubPGcnEqnVV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087" y="3054295"/>
            <a:ext cx="447341" cy="44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8" descr="https://lh5.googleusercontent.com/BjiCSzvrtzt6BBv7bNBs5sr0Slcvv33fDMPWcA4JY8FuDavdE7_LCWtLY07dvX4EzjWQoLJ3pabvAtN27WWlidd-xa12notUPFgu2i1v50-5iZMChXyt_aozaN5mNsLcGKF1Sz42dDU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173" y="3054295"/>
            <a:ext cx="447341" cy="44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1" descr="https://lh3.googleusercontent.com/EoWXOhWznGsTXotlSt5uzDVp3ADV25l9jHq_eZEzQ7-NsSmvpk9BuPzMPSnRb2MuVlee-deHLf7xf00cODf9gGjMsZvCOZAi3q7AUR8mqMp5s-_R8cHOO3-5LOMApTXjImlk949UGAc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302" y="3054295"/>
            <a:ext cx="447341" cy="44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https://lh4.googleusercontent.com/dIfijs9CrAsPBHyOq7NNuB3Iw9F8VquFs4P9Y1-bh5OjB5rBD6i1MJW7UHU1oHnUnPhULK7tWrgJ0Hnm4FwMfbOzjKB0WTdFfGcakqZ1fB9IAe_hEWm0m-SqVkaJ4KzLjpgryhO6jrY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0" r="13252"/>
          <a:stretch/>
        </p:blipFill>
        <p:spPr bwMode="auto">
          <a:xfrm>
            <a:off x="7900227" y="2267427"/>
            <a:ext cx="1745272" cy="145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38" y="2267427"/>
            <a:ext cx="913680" cy="913680"/>
          </a:xfrm>
          <a:prstGeom prst="rect">
            <a:avLst/>
          </a:prstGeom>
        </p:spPr>
      </p:pic>
      <p:pic>
        <p:nvPicPr>
          <p:cNvPr id="37" name="Picture 8" descr="https://lh5.googleusercontent.com/BjiCSzvrtzt6BBv7bNBs5sr0Slcvv33fDMPWcA4JY8FuDavdE7_LCWtLY07dvX4EzjWQoLJ3pabvAtN27WWlidd-xa12notUPFgu2i1v50-5iZMChXyt_aozaN5mNsLcGKF1Sz42dDU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992" y="3230184"/>
            <a:ext cx="447341" cy="44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https://lh4.googleusercontent.com/dIfijs9CrAsPBHyOq7NNuB3Iw9F8VquFs4P9Y1-bh5OjB5rBD6i1MJW7UHU1oHnUnPhULK7tWrgJ0Hnm4FwMfbOzjKB0WTdFfGcakqZ1fB9IAe_hEWm0m-SqVkaJ4KzLjpgryhO6jrY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0" r="13252"/>
          <a:stretch/>
        </p:blipFill>
        <p:spPr bwMode="auto">
          <a:xfrm>
            <a:off x="9213561" y="2431989"/>
            <a:ext cx="1745272" cy="145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072" y="2431989"/>
            <a:ext cx="913680" cy="913680"/>
          </a:xfrm>
          <a:prstGeom prst="rect">
            <a:avLst/>
          </a:prstGeom>
        </p:spPr>
      </p:pic>
      <p:pic>
        <p:nvPicPr>
          <p:cNvPr id="40" name="Picture 8" descr="https://lh5.googleusercontent.com/BjiCSzvrtzt6BBv7bNBs5sr0Slcvv33fDMPWcA4JY8FuDavdE7_LCWtLY07dvX4EzjWQoLJ3pabvAtN27WWlidd-xa12notUPFgu2i1v50-5iZMChXyt_aozaN5mNsLcGKF1Sz42dDU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2326" y="3394746"/>
            <a:ext cx="447341" cy="44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449" b="2103"/>
          <a:stretch/>
        </p:blipFill>
        <p:spPr>
          <a:xfrm>
            <a:off x="9495886" y="3273844"/>
            <a:ext cx="149627" cy="111913"/>
          </a:xfrm>
          <a:prstGeom prst="rect">
            <a:avLst/>
          </a:prstGeom>
        </p:spPr>
      </p:pic>
      <p:pic>
        <p:nvPicPr>
          <p:cNvPr id="42" name="Picture 2" descr="Image result for click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593" y="3324149"/>
            <a:ext cx="618109" cy="61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90"/>
          <a:stretch/>
        </p:blipFill>
        <p:spPr>
          <a:xfrm>
            <a:off x="6574642" y="3955189"/>
            <a:ext cx="1701656" cy="1461810"/>
          </a:xfrm>
          <a:prstGeom prst="rect">
            <a:avLst/>
          </a:prstGeom>
        </p:spPr>
      </p:pic>
      <p:pic>
        <p:nvPicPr>
          <p:cNvPr id="44" name="Picture 9" descr="https://lh4.googleusercontent.com/NZB1y_029mc7ZtNcnG7o1B1FEHSKCkRMOaV3hWE_YebhaaU6Qs4lmPcWm7gHI4XiZE5Px7KL1GgDEFNws6xefi_yIHtsUbYFpIx4UnFpdDhKhdh1_Wb09jQyDmaJV8_ubPGcnEqnVV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708" y="4923215"/>
            <a:ext cx="447341" cy="44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https://lh5.googleusercontent.com/BjiCSzvrtzt6BBv7bNBs5sr0Slcvv33fDMPWcA4JY8FuDavdE7_LCWtLY07dvX4EzjWQoLJ3pabvAtN27WWlidd-xa12notUPFgu2i1v50-5iZMChXyt_aozaN5mNsLcGKF1Sz42dDU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794" y="4923215"/>
            <a:ext cx="447341" cy="44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https://lh3.googleusercontent.com/EoWXOhWznGsTXotlSt5uzDVp3ADV25l9jHq_eZEzQ7-NsSmvpk9BuPzMPSnRb2MuVlee-deHLf7xf00cODf9gGjMsZvCOZAi3q7AUR8mqMp5s-_R8cHOO3-5LOMApTXjImlk949UGAc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923" y="4923215"/>
            <a:ext cx="447341" cy="44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654" y="3973849"/>
            <a:ext cx="966219" cy="966219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90"/>
          <a:stretch/>
        </p:blipFill>
        <p:spPr>
          <a:xfrm>
            <a:off x="7861256" y="4124219"/>
            <a:ext cx="1701656" cy="146181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68" y="4142879"/>
            <a:ext cx="966219" cy="966219"/>
          </a:xfrm>
          <a:prstGeom prst="rect">
            <a:avLst/>
          </a:prstGeom>
        </p:spPr>
      </p:pic>
      <p:pic>
        <p:nvPicPr>
          <p:cNvPr id="50" name="Picture 9" descr="https://lh4.googleusercontent.com/NZB1y_029mc7ZtNcnG7o1B1FEHSKCkRMOaV3hWE_YebhaaU6Qs4lmPcWm7gHI4XiZE5Px7KL1GgDEFNws6xefi_yIHtsUbYFpIx4UnFpdDhKhdh1_Wb09jQyDmaJV8_ubPGcnEqnVV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915" y="5106888"/>
            <a:ext cx="447341" cy="44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90"/>
          <a:stretch/>
        </p:blipFill>
        <p:spPr>
          <a:xfrm>
            <a:off x="9257177" y="4269544"/>
            <a:ext cx="1701656" cy="146181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189" y="4288204"/>
            <a:ext cx="966219" cy="966219"/>
          </a:xfrm>
          <a:prstGeom prst="rect">
            <a:avLst/>
          </a:prstGeom>
        </p:spPr>
      </p:pic>
      <p:pic>
        <p:nvPicPr>
          <p:cNvPr id="53" name="Picture 9" descr="https://lh4.googleusercontent.com/NZB1y_029mc7ZtNcnG7o1B1FEHSKCkRMOaV3hWE_YebhaaU6Qs4lmPcWm7gHI4XiZE5Px7KL1GgDEFNws6xefi_yIHtsUbYFpIx4UnFpdDhKhdh1_Wb09jQyDmaJV8_ubPGcnEqnVV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836" y="5252213"/>
            <a:ext cx="447341" cy="44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449" b="2103"/>
          <a:stretch/>
        </p:blipFill>
        <p:spPr>
          <a:xfrm>
            <a:off x="9457330" y="5186057"/>
            <a:ext cx="149627" cy="111913"/>
          </a:xfrm>
          <a:prstGeom prst="rect">
            <a:avLst/>
          </a:prstGeom>
        </p:spPr>
      </p:pic>
      <p:pic>
        <p:nvPicPr>
          <p:cNvPr id="55" name="Picture 2" descr="Image result for click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556" y="5137297"/>
            <a:ext cx="618109" cy="61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3016257" y="1176083"/>
            <a:ext cx="6635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Correct trial				Incorrect trial</a:t>
            </a:r>
            <a:endParaRPr lang="en-US" sz="2400" dirty="0"/>
          </a:p>
        </p:txBody>
      </p:sp>
      <p:grpSp>
        <p:nvGrpSpPr>
          <p:cNvPr id="59" name="Group 58"/>
          <p:cNvGrpSpPr/>
          <p:nvPr/>
        </p:nvGrpSpPr>
        <p:grpSpPr>
          <a:xfrm>
            <a:off x="2209076" y="938573"/>
            <a:ext cx="1037463" cy="680052"/>
            <a:chOff x="237197" y="22721242"/>
            <a:chExt cx="1037463" cy="680052"/>
          </a:xfrm>
        </p:grpSpPr>
        <p:sp>
          <p:nvSpPr>
            <p:cNvPr id="60" name="TextBox 59"/>
            <p:cNvSpPr txBox="1"/>
            <p:nvPr/>
          </p:nvSpPr>
          <p:spPr>
            <a:xfrm>
              <a:off x="237197" y="22721242"/>
              <a:ext cx="1037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Context </a:t>
              </a:r>
              <a:endParaRPr lang="en-US" sz="1800" dirty="0"/>
            </a:p>
          </p:txBody>
        </p:sp>
        <p:cxnSp>
          <p:nvCxnSpPr>
            <p:cNvPr id="61" name="Straight Arrow Connector 60"/>
            <p:cNvCxnSpPr>
              <a:stCxn id="60" idx="2"/>
            </p:cNvCxnSpPr>
            <p:nvPr/>
          </p:nvCxnSpPr>
          <p:spPr>
            <a:xfrm>
              <a:off x="755929" y="23090574"/>
              <a:ext cx="141552" cy="3107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2760722" y="2258991"/>
            <a:ext cx="955711" cy="590196"/>
            <a:chOff x="2365884" y="22926089"/>
            <a:chExt cx="955711" cy="590196"/>
          </a:xfrm>
        </p:grpSpPr>
        <p:sp>
          <p:nvSpPr>
            <p:cNvPr id="63" name="TextBox 62"/>
            <p:cNvSpPr txBox="1"/>
            <p:nvPr/>
          </p:nvSpPr>
          <p:spPr>
            <a:xfrm>
              <a:off x="2365884" y="22926089"/>
              <a:ext cx="9557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Action  </a:t>
              </a:r>
              <a:endParaRPr lang="en-US" sz="1800" dirty="0"/>
            </a:p>
          </p:txBody>
        </p:sp>
        <p:cxnSp>
          <p:nvCxnSpPr>
            <p:cNvPr id="64" name="Straight Arrow Connector 63"/>
            <p:cNvCxnSpPr>
              <a:stCxn id="63" idx="2"/>
            </p:cNvCxnSpPr>
            <p:nvPr/>
          </p:nvCxnSpPr>
          <p:spPr>
            <a:xfrm>
              <a:off x="2843740" y="23295421"/>
              <a:ext cx="405767" cy="2208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272580" y="1199700"/>
            <a:ext cx="1192955" cy="639580"/>
            <a:chOff x="237197" y="22721242"/>
            <a:chExt cx="1192955" cy="639580"/>
          </a:xfrm>
        </p:grpSpPr>
        <p:sp>
          <p:nvSpPr>
            <p:cNvPr id="66" name="TextBox 65"/>
            <p:cNvSpPr txBox="1"/>
            <p:nvPr/>
          </p:nvSpPr>
          <p:spPr>
            <a:xfrm>
              <a:off x="237197" y="22721242"/>
              <a:ext cx="1192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Stimulus  </a:t>
              </a:r>
              <a:endParaRPr lang="en-US" sz="1800" dirty="0"/>
            </a:p>
          </p:txBody>
        </p:sp>
        <p:cxnSp>
          <p:nvCxnSpPr>
            <p:cNvPr id="67" name="Straight Arrow Connector 66"/>
            <p:cNvCxnSpPr>
              <a:stCxn id="66" idx="2"/>
            </p:cNvCxnSpPr>
            <p:nvPr/>
          </p:nvCxnSpPr>
          <p:spPr>
            <a:xfrm>
              <a:off x="833675" y="23090574"/>
              <a:ext cx="546335" cy="2702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5546954" y="2290364"/>
            <a:ext cx="1097674" cy="597913"/>
            <a:chOff x="241622" y="22121018"/>
            <a:chExt cx="1097674" cy="597913"/>
          </a:xfrm>
        </p:grpSpPr>
        <p:sp>
          <p:nvSpPr>
            <p:cNvPr id="69" name="TextBox 68"/>
            <p:cNvSpPr txBox="1"/>
            <p:nvPr/>
          </p:nvSpPr>
          <p:spPr>
            <a:xfrm>
              <a:off x="248292" y="22121018"/>
              <a:ext cx="1091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Reward  </a:t>
              </a:r>
              <a:endParaRPr lang="en-US" sz="1800" dirty="0"/>
            </a:p>
          </p:txBody>
        </p:sp>
        <p:cxnSp>
          <p:nvCxnSpPr>
            <p:cNvPr id="70" name="Straight Arrow Connector 69"/>
            <p:cNvCxnSpPr>
              <a:stCxn id="69" idx="2"/>
              <a:endCxn id="15" idx="3"/>
            </p:cNvCxnSpPr>
            <p:nvPr/>
          </p:nvCxnSpPr>
          <p:spPr>
            <a:xfrm flipH="1">
              <a:off x="241622" y="22490350"/>
              <a:ext cx="552172" cy="2285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Box 70"/>
          <p:cNvSpPr txBox="1"/>
          <p:nvPr/>
        </p:nvSpPr>
        <p:spPr>
          <a:xfrm rot="16200000">
            <a:off x="-624572" y="2989634"/>
            <a:ext cx="3656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Hot season	Cold season</a:t>
            </a:r>
            <a:endParaRPr lang="en-US" sz="2400" dirty="0"/>
          </a:p>
        </p:txBody>
      </p:sp>
      <p:sp>
        <p:nvSpPr>
          <p:cNvPr id="77" name="TextBox 76"/>
          <p:cNvSpPr txBox="1"/>
          <p:nvPr/>
        </p:nvSpPr>
        <p:spPr>
          <a:xfrm>
            <a:off x="5683578" y="2529665"/>
            <a:ext cx="11256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… </a:t>
            </a:r>
            <a:endParaRPr lang="en-US" sz="8000" dirty="0"/>
          </a:p>
        </p:txBody>
      </p:sp>
      <p:sp>
        <p:nvSpPr>
          <p:cNvPr id="78" name="TextBox 77"/>
          <p:cNvSpPr txBox="1"/>
          <p:nvPr/>
        </p:nvSpPr>
        <p:spPr>
          <a:xfrm>
            <a:off x="5655667" y="4387132"/>
            <a:ext cx="11256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… </a:t>
            </a:r>
            <a:endParaRPr lang="en-US" sz="8000" dirty="0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81"/>
          <a:stretch/>
        </p:blipFill>
        <p:spPr>
          <a:xfrm>
            <a:off x="1685097" y="3490249"/>
            <a:ext cx="1724853" cy="14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679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1387127" y="1402057"/>
            <a:ext cx="5390147" cy="4578933"/>
          </a:xfrm>
          <a:prstGeom prst="rect">
            <a:avLst/>
          </a:prstGeom>
          <a:noFill/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>
            <a:normAutofit/>
          </a:bodyPr>
          <a:lstStyle/>
          <a:p>
            <a:pPr algn="r"/>
            <a:r>
              <a:rPr lang="en-US" sz="3200" dirty="0" smtClean="0">
                <a:solidFill>
                  <a:schemeClr val="tx1"/>
                </a:solidFill>
              </a:rPr>
              <a:t>Testing phase “</a:t>
            </a:r>
            <a:r>
              <a:rPr lang="en-US" sz="3200" i="1" dirty="0" smtClean="0">
                <a:solidFill>
                  <a:schemeClr val="tx1"/>
                </a:solidFill>
              </a:rPr>
              <a:t>cloudy</a:t>
            </a:r>
            <a:r>
              <a:rPr lang="en-US" sz="3200" dirty="0" smtClean="0">
                <a:solidFill>
                  <a:schemeClr val="tx1"/>
                </a:solidFill>
              </a:rPr>
              <a:t>”</a:t>
            </a:r>
          </a:p>
          <a:p>
            <a:pPr marL="457200" indent="-457200">
              <a:buFontTx/>
              <a:buChar char="-"/>
            </a:pPr>
            <a:endParaRPr lang="en-US" sz="3200" dirty="0" smtClean="0">
              <a:solidFill>
                <a:schemeClr val="tx1"/>
              </a:solidFill>
            </a:endParaRPr>
          </a:p>
          <a:p>
            <a:pPr marL="457200" indent="-457200">
              <a:buFontTx/>
              <a:buChar char="-"/>
            </a:pPr>
            <a:endParaRPr lang="en-US" sz="3200" dirty="0">
              <a:solidFill>
                <a:schemeClr val="tx1"/>
              </a:solidFill>
            </a:endParaRPr>
          </a:p>
          <a:p>
            <a:endParaRPr lang="en-US" sz="3200" dirty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pPr algn="r"/>
            <a:r>
              <a:rPr lang="en-US" sz="3200" dirty="0" smtClean="0">
                <a:solidFill>
                  <a:schemeClr val="tx1"/>
                </a:solidFill>
              </a:rPr>
              <a:t>Testing </a:t>
            </a:r>
            <a:r>
              <a:rPr lang="en-US" sz="3200" dirty="0">
                <a:solidFill>
                  <a:schemeClr val="tx1"/>
                </a:solidFill>
              </a:rPr>
              <a:t>phase “</a:t>
            </a:r>
            <a:r>
              <a:rPr lang="en-US" sz="3200" i="1" dirty="0">
                <a:solidFill>
                  <a:schemeClr val="tx1"/>
                </a:solidFill>
              </a:rPr>
              <a:t>mixed</a:t>
            </a:r>
            <a:r>
              <a:rPr lang="en-US" sz="3200" dirty="0">
                <a:solidFill>
                  <a:schemeClr val="tx1"/>
                </a:solidFill>
              </a:rPr>
              <a:t>”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801852" y="1402057"/>
            <a:ext cx="5390147" cy="4578933"/>
          </a:xfrm>
          <a:prstGeom prst="rect">
            <a:avLst/>
          </a:prstGeom>
          <a:noFill/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t">
            <a:normAutofit/>
          </a:bodyPr>
          <a:lstStyle/>
          <a:p>
            <a:pPr algn="r"/>
            <a:r>
              <a:rPr lang="en-US" sz="3200" dirty="0" smtClean="0">
                <a:solidFill>
                  <a:schemeClr val="tx1"/>
                </a:solidFill>
              </a:rPr>
              <a:t>Testing phase “</a:t>
            </a:r>
            <a:r>
              <a:rPr lang="en-US" sz="3200" i="1" dirty="0" smtClean="0">
                <a:solidFill>
                  <a:schemeClr val="tx1"/>
                </a:solidFill>
              </a:rPr>
              <a:t>competition</a:t>
            </a:r>
            <a:r>
              <a:rPr lang="en-US" sz="3200" dirty="0" smtClean="0">
                <a:solidFill>
                  <a:schemeClr val="tx1"/>
                </a:solidFill>
              </a:rPr>
              <a:t>”</a:t>
            </a:r>
          </a:p>
          <a:p>
            <a:pPr marL="457200" indent="-457200">
              <a:buFontTx/>
              <a:buChar char="-"/>
            </a:pPr>
            <a:endParaRPr lang="en-US" sz="3200" dirty="0" smtClean="0">
              <a:solidFill>
                <a:schemeClr val="tx1"/>
              </a:solidFill>
            </a:endParaRPr>
          </a:p>
          <a:p>
            <a:pPr marL="457200" indent="-457200">
              <a:buFontTx/>
              <a:buChar char="-"/>
            </a:pPr>
            <a:endParaRPr lang="en-US" sz="3200" dirty="0">
              <a:solidFill>
                <a:schemeClr val="tx1"/>
              </a:solidFill>
            </a:endParaRPr>
          </a:p>
          <a:p>
            <a:endParaRPr lang="en-US" sz="3200" dirty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pPr algn="r"/>
            <a:r>
              <a:rPr lang="en-US" sz="3200" dirty="0" smtClean="0">
                <a:solidFill>
                  <a:schemeClr val="tx1"/>
                </a:solidFill>
              </a:rPr>
              <a:t>Testing </a:t>
            </a:r>
            <a:r>
              <a:rPr lang="en-US" sz="3200" dirty="0">
                <a:solidFill>
                  <a:schemeClr val="tx1"/>
                </a:solidFill>
              </a:rPr>
              <a:t>phase “</a:t>
            </a:r>
            <a:r>
              <a:rPr lang="en-US" sz="3200" i="1" dirty="0">
                <a:solidFill>
                  <a:schemeClr val="tx1"/>
                </a:solidFill>
              </a:rPr>
              <a:t>mixed</a:t>
            </a:r>
            <a:r>
              <a:rPr lang="en-US" sz="3200" dirty="0">
                <a:solidFill>
                  <a:schemeClr val="tx1"/>
                </a:solidFill>
              </a:rPr>
              <a:t>”</a:t>
            </a:r>
            <a:endParaRPr lang="en-US" sz="54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35" b="2824"/>
          <a:stretch/>
        </p:blipFill>
        <p:spPr>
          <a:xfrm>
            <a:off x="3230311" y="2485684"/>
            <a:ext cx="1710101" cy="1440982"/>
          </a:xfrm>
          <a:prstGeom prst="rect">
            <a:avLst/>
          </a:prstGeom>
        </p:spPr>
      </p:pic>
      <p:pic>
        <p:nvPicPr>
          <p:cNvPr id="6" name="Picture 5" descr="https://lh3.googleusercontent.com/6jCu1lOEBObrSrnv279aOS5T3dEJVtNhuI9u961T9qrMGYK6khBpWW_y1xVYgEW9evEUZ8c228GORSJDEgj_mLGnS5D2ETsv-FcqLZ2Oq78op_aVIBtEKi-ZWAJEPDa_7V2AfheVi_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936" y="2420408"/>
            <a:ext cx="937619" cy="93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 descr="https://lh4.googleusercontent.com/NZB1y_029mc7ZtNcnG7o1B1FEHSKCkRMOaV3hWE_YebhaaU6Qs4lmPcWm7gHI4XiZE5Px7KL1GgDEFNws6xefi_yIHtsUbYFpIx4UnFpdDhKhdh1_Wb09jQyDmaJV8_ubPGcnEqnVV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990" y="3425544"/>
            <a:ext cx="447341" cy="44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s://lh5.googleusercontent.com/BjiCSzvrtzt6BBv7bNBs5sr0Slcvv33fDMPWcA4JY8FuDavdE7_LCWtLY07dvX4EzjWQoLJ3pabvAtN27WWlidd-xa12notUPFgu2i1v50-5iZMChXyt_aozaN5mNsLcGKF1Sz42dDU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076" y="3425544"/>
            <a:ext cx="447341" cy="44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https://lh3.googleusercontent.com/EoWXOhWznGsTXotlSt5uzDVp3ADV25l9jHq_eZEzQ7-NsSmvpk9BuPzMPSnRb2MuVlee-deHLf7xf00cODf9gGjMsZvCOZAi3q7AUR8mqMp5s-_R8cHOO3-5LOMApTXjImlk949UGAc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05" y="3425544"/>
            <a:ext cx="447341" cy="44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lh4.googleusercontent.com/dIfijs9CrAsPBHyOq7NNuB3Iw9F8VquFs4P9Y1-bh5OjB5rBD6i1MJW7UHU1oHnUnPhULK7tWrgJ0Hnm4FwMfbOzjKB0WTdFfGcakqZ1fB9IAe_hEWm0m-SqVkaJ4KzLjpgryhO6jrY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0" r="13252"/>
          <a:stretch/>
        </p:blipFill>
        <p:spPr bwMode="auto">
          <a:xfrm>
            <a:off x="8147633" y="2302980"/>
            <a:ext cx="1280788" cy="107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90"/>
          <a:stretch/>
        </p:blipFill>
        <p:spPr>
          <a:xfrm>
            <a:off x="9501961" y="2301046"/>
            <a:ext cx="1248780" cy="107276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283810" y="2527993"/>
            <a:ext cx="2362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Which do you prefer?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3" r="11169"/>
          <a:stretch/>
        </p:blipFill>
        <p:spPr>
          <a:xfrm>
            <a:off x="3241578" y="5271469"/>
            <a:ext cx="1698834" cy="1332146"/>
          </a:xfrm>
          <a:prstGeom prst="rect">
            <a:avLst/>
          </a:prstGeom>
        </p:spPr>
      </p:pic>
      <p:pic>
        <p:nvPicPr>
          <p:cNvPr id="14" name="Picture 5" descr="https://lh3.googleusercontent.com/6jCu1lOEBObrSrnv279aOS5T3dEJVtNhuI9u961T9qrMGYK6khBpWW_y1xVYgEW9evEUZ8c228GORSJDEgj_mLGnS5D2ETsv-FcqLZ2Oq78op_aVIBtEKi-ZWAJEPDa_7V2AfheVi_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786" y="5176789"/>
            <a:ext cx="937619" cy="93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9" descr="https://lh4.googleusercontent.com/NZB1y_029mc7ZtNcnG7o1B1FEHSKCkRMOaV3hWE_YebhaaU6Qs4lmPcWm7gHI4XiZE5Px7KL1GgDEFNws6xefi_yIHtsUbYFpIx4UnFpdDhKhdh1_Wb09jQyDmaJV8_ubPGcnEqnVV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531" y="6156274"/>
            <a:ext cx="447341" cy="44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https://lh5.googleusercontent.com/BjiCSzvrtzt6BBv7bNBs5sr0Slcvv33fDMPWcA4JY8FuDavdE7_LCWtLY07dvX4EzjWQoLJ3pabvAtN27WWlidd-xa12notUPFgu2i1v50-5iZMChXyt_aozaN5mNsLcGKF1Sz42dDU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617" y="6156274"/>
            <a:ext cx="447341" cy="44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1" descr="https://lh3.googleusercontent.com/EoWXOhWznGsTXotlSt5uzDVp3ADV25l9jHq_eZEzQ7-NsSmvpk9BuPzMPSnRb2MuVlee-deHLf7xf00cODf9gGjMsZvCOZAi3q7AUR8mqMp5s-_R8cHOO3-5LOMApTXjImlk949UGAc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746" y="6156274"/>
            <a:ext cx="447341" cy="44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90"/>
          <a:stretch/>
        </p:blipFill>
        <p:spPr>
          <a:xfrm>
            <a:off x="8218532" y="4892083"/>
            <a:ext cx="1248780" cy="107276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107" y="4910687"/>
            <a:ext cx="913680" cy="91368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05"/>
          <a:stretch/>
        </p:blipFill>
        <p:spPr>
          <a:xfrm>
            <a:off x="9117727" y="4975952"/>
            <a:ext cx="1263044" cy="107558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727" y="5051099"/>
            <a:ext cx="913680" cy="91368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 rot="323829">
            <a:off x="8357619" y="6008534"/>
            <a:ext cx="1623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Season switch</a:t>
            </a:r>
          </a:p>
        </p:txBody>
      </p:sp>
      <p:pic>
        <p:nvPicPr>
          <p:cNvPr id="23" name="Picture 4" descr="https://lh4.googleusercontent.com/dIfijs9CrAsPBHyOq7NNuB3Iw9F8VquFs4P9Y1-bh5OjB5rBD6i1MJW7UHU1oHnUnPhULK7tWrgJ0Hnm4FwMfbOzjKB0WTdFfGcakqZ1fB9IAe_hEWm0m-SqVkaJ4KzLjpgryhO6jrY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0" r="13252"/>
          <a:stretch/>
        </p:blipFill>
        <p:spPr bwMode="auto">
          <a:xfrm>
            <a:off x="9843263" y="5081167"/>
            <a:ext cx="1280788" cy="107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827" y="5071011"/>
            <a:ext cx="982713" cy="982713"/>
          </a:xfrm>
          <a:prstGeom prst="rect">
            <a:avLst/>
          </a:prstGeom>
        </p:spPr>
      </p:pic>
      <p:pic>
        <p:nvPicPr>
          <p:cNvPr id="25" name="Picture 4" descr="https://lh4.googleusercontent.com/dIfijs9CrAsPBHyOq7NNuB3Iw9F8VquFs4P9Y1-bh5OjB5rBD6i1MJW7UHU1oHnUnPhULK7tWrgJ0Hnm4FwMfbOzjKB0WTdFfGcakqZ1fB9IAe_hEWm0m-SqVkaJ4KzLjpgryhO6jrY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0" r="13252"/>
          <a:stretch/>
        </p:blipFill>
        <p:spPr bwMode="auto">
          <a:xfrm>
            <a:off x="10568440" y="5190170"/>
            <a:ext cx="1280788" cy="107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https://lh3.googleusercontent.com/6jCu1lOEBObrSrnv279aOS5T3dEJVtNhuI9u961T9qrMGYK6khBpWW_y1xVYgEW9evEUZ8c228GORSJDEgj_mLGnS5D2ETsv-FcqLZ2Oq78op_aVIBtEKi-ZWAJEPDa_7V2AfheVi_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7136" y="5170774"/>
            <a:ext cx="937619" cy="93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 rot="323829">
            <a:off x="10226004" y="6132734"/>
            <a:ext cx="1389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Alien switch</a:t>
            </a:r>
          </a:p>
        </p:txBody>
      </p:sp>
    </p:spTree>
    <p:extLst>
      <p:ext uri="{BB962C8B-B14F-4D97-AF65-F5344CB8AC3E}">
        <p14:creationId xmlns:p14="http://schemas.microsoft.com/office/powerpoint/2010/main" val="1454098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09345" y="-5431090"/>
            <a:ext cx="2916761" cy="10433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 smtClean="0"/>
              <a:t>Mixed block</a:t>
            </a:r>
          </a:p>
          <a:p>
            <a:endParaRPr lang="en-US" sz="3200" u="sng" dirty="0"/>
          </a:p>
          <a:p>
            <a:endParaRPr lang="en-US" sz="3200" u="sng" dirty="0" smtClean="0"/>
          </a:p>
          <a:p>
            <a:endParaRPr lang="en-US" sz="3200" u="sng" dirty="0"/>
          </a:p>
          <a:p>
            <a:endParaRPr lang="en-US" sz="3200" u="sng" dirty="0" smtClean="0"/>
          </a:p>
          <a:p>
            <a:endParaRPr lang="en-US" sz="3200" u="sng" dirty="0"/>
          </a:p>
          <a:p>
            <a:r>
              <a:rPr lang="en-US" sz="3200" u="sng" dirty="0" smtClean="0"/>
              <a:t>Comparison test</a:t>
            </a:r>
          </a:p>
          <a:p>
            <a:endParaRPr lang="en-US" sz="3200" u="sng" dirty="0"/>
          </a:p>
          <a:p>
            <a:endParaRPr lang="en-US" sz="3200" u="sng" dirty="0" smtClean="0"/>
          </a:p>
          <a:p>
            <a:endParaRPr lang="en-US" sz="3200" u="sng" dirty="0"/>
          </a:p>
          <a:p>
            <a:endParaRPr lang="en-US" sz="3200" u="sng" dirty="0" smtClean="0"/>
          </a:p>
          <a:p>
            <a:endParaRPr lang="en-US" sz="3200" u="sng" dirty="0"/>
          </a:p>
          <a:p>
            <a:endParaRPr lang="en-US" sz="3200" u="sng" dirty="0" smtClean="0"/>
          </a:p>
          <a:p>
            <a:r>
              <a:rPr lang="en-US" sz="3200" u="sng" dirty="0" smtClean="0"/>
              <a:t>Novel context</a:t>
            </a:r>
          </a:p>
          <a:p>
            <a:endParaRPr lang="en-US" sz="3200" u="sng" dirty="0"/>
          </a:p>
          <a:p>
            <a:endParaRPr lang="en-US" sz="3200" u="sng" dirty="0" smtClean="0"/>
          </a:p>
          <a:p>
            <a:endParaRPr lang="en-US" sz="3200" u="sng" dirty="0"/>
          </a:p>
          <a:p>
            <a:endParaRPr lang="en-US" sz="3200" u="sng" dirty="0" smtClean="0"/>
          </a:p>
          <a:p>
            <a:endParaRPr lang="en-US" sz="3200" u="sng" dirty="0"/>
          </a:p>
          <a:p>
            <a:r>
              <a:rPr lang="en-US" sz="3200" u="sng" dirty="0" smtClean="0"/>
              <a:t>Hidden context</a:t>
            </a:r>
          </a:p>
          <a:p>
            <a:endParaRPr lang="en-US" sz="3200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90"/>
          <a:stretch/>
        </p:blipFill>
        <p:spPr>
          <a:xfrm>
            <a:off x="619087" y="-4654975"/>
            <a:ext cx="1248780" cy="10727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53" y="-4614659"/>
            <a:ext cx="875724" cy="8757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05"/>
          <a:stretch/>
        </p:blipFill>
        <p:spPr>
          <a:xfrm>
            <a:off x="1537332" y="-4571106"/>
            <a:ext cx="1263044" cy="10755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306" y="-4495959"/>
            <a:ext cx="868211" cy="8682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323829">
            <a:off x="836207" y="-3528614"/>
            <a:ext cx="116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Context change</a:t>
            </a:r>
            <a:endParaRPr lang="en-US" sz="1800" dirty="0"/>
          </a:p>
        </p:txBody>
      </p:sp>
      <p:pic>
        <p:nvPicPr>
          <p:cNvPr id="9" name="Picture 4" descr="https://lh4.googleusercontent.com/dIfijs9CrAsPBHyOq7NNuB3Iw9F8VquFs4P9Y1-bh5OjB5rBD6i1MJW7UHU1oHnUnPhULK7tWrgJ0Hnm4FwMfbOzjKB0WTdFfGcakqZ1fB9IAe_hEWm0m-SqVkaJ4KzLjpgryhO6jrY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0" r="13252"/>
          <a:stretch/>
        </p:blipFill>
        <p:spPr bwMode="auto">
          <a:xfrm>
            <a:off x="2291443" y="-4465891"/>
            <a:ext cx="1280788" cy="107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106" y="-4401948"/>
            <a:ext cx="908614" cy="908614"/>
          </a:xfrm>
          <a:prstGeom prst="rect">
            <a:avLst/>
          </a:prstGeom>
        </p:spPr>
      </p:pic>
      <p:pic>
        <p:nvPicPr>
          <p:cNvPr id="11" name="Picture 4" descr="https://lh4.googleusercontent.com/dIfijs9CrAsPBHyOq7NNuB3Iw9F8VquFs4P9Y1-bh5OjB5rBD6i1MJW7UHU1oHnUnPhULK7tWrgJ0Hnm4FwMfbOzjKB0WTdFfGcakqZ1fB9IAe_hEWm0m-SqVkaJ4KzLjpgryhO6jrY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0" r="13252"/>
          <a:stretch/>
        </p:blipFill>
        <p:spPr bwMode="auto">
          <a:xfrm>
            <a:off x="3045195" y="-4356888"/>
            <a:ext cx="1280788" cy="107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https://lh3.googleusercontent.com/6jCu1lOEBObrSrnv279aOS5T3dEJVtNhuI9u961T9qrMGYK6khBpWW_y1xVYgEW9evEUZ8c228GORSJDEgj_mLGnS5D2ETsv-FcqLZ2Oq78op_aVIBtEKi-ZWAJEPDa_7V2AfheVi_c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91" y="-4376284"/>
            <a:ext cx="937619" cy="93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 rot="323829">
            <a:off x="2527086" y="-3286784"/>
            <a:ext cx="1354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Stimulus change</a:t>
            </a:r>
            <a:endParaRPr lang="en-US" sz="1800" dirty="0"/>
          </a:p>
        </p:txBody>
      </p:sp>
      <p:sp>
        <p:nvSpPr>
          <p:cNvPr id="14" name="Arc 13"/>
          <p:cNvSpPr/>
          <p:nvPr/>
        </p:nvSpPr>
        <p:spPr>
          <a:xfrm rot="10800000">
            <a:off x="797467" y="-3962401"/>
            <a:ext cx="420023" cy="743019"/>
          </a:xfrm>
          <a:prstGeom prst="arc">
            <a:avLst>
              <a:gd name="adj1" fmla="val 16199999"/>
              <a:gd name="adj2" fmla="val 2142627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/>
          <p:cNvSpPr/>
          <p:nvPr/>
        </p:nvSpPr>
        <p:spPr>
          <a:xfrm rot="5400000">
            <a:off x="1477677" y="-3854788"/>
            <a:ext cx="710593" cy="743019"/>
          </a:xfrm>
          <a:prstGeom prst="arc">
            <a:avLst>
              <a:gd name="adj1" fmla="val 16199999"/>
              <a:gd name="adj2" fmla="val 21426271"/>
            </a:avLst>
          </a:prstGeom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/>
          <p:cNvSpPr/>
          <p:nvPr/>
        </p:nvSpPr>
        <p:spPr>
          <a:xfrm rot="10800000">
            <a:off x="2559817" y="-3765179"/>
            <a:ext cx="420023" cy="743019"/>
          </a:xfrm>
          <a:prstGeom prst="arc">
            <a:avLst>
              <a:gd name="adj1" fmla="val 16199999"/>
              <a:gd name="adj2" fmla="val 2142627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/>
          <p:cNvSpPr/>
          <p:nvPr/>
        </p:nvSpPr>
        <p:spPr>
          <a:xfrm rot="5400000">
            <a:off x="3220977" y="-3657566"/>
            <a:ext cx="710593" cy="743019"/>
          </a:xfrm>
          <a:prstGeom prst="arc">
            <a:avLst>
              <a:gd name="adj1" fmla="val 16199999"/>
              <a:gd name="adj2" fmla="val 21426271"/>
            </a:avLst>
          </a:prstGeom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975249" y="-4654975"/>
            <a:ext cx="3473382" cy="10864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Context and/or</a:t>
            </a:r>
            <a:r>
              <a:rPr lang="en-US" sz="2000" i="1" dirty="0" smtClean="0"/>
              <a:t> </a:t>
            </a:r>
            <a:r>
              <a:rPr lang="en-US" sz="2000" dirty="0" smtClean="0"/>
              <a:t>stimulus change in each trial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Action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Test acquisition of 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Indicate preferred context or stimulus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No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Test acquisition of TS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Novel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No action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Test acquisition of TS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Hidden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Action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Test acquisition of TS and TS values</a:t>
            </a:r>
            <a:endParaRPr lang="en-US" sz="2000" dirty="0"/>
          </a:p>
        </p:txBody>
      </p:sp>
      <p:pic>
        <p:nvPicPr>
          <p:cNvPr id="21" name="Picture 4" descr="https://lh4.googleusercontent.com/dIfijs9CrAsPBHyOq7NNuB3Iw9F8VquFs4P9Y1-bh5OjB5rBD6i1MJW7UHU1oHnUnPhULK7tWrgJ0Hnm4FwMfbOzjKB0WTdFfGcakqZ1fB9IAe_hEWm0m-SqVkaJ4KzLjpgryhO6jrY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0" r="13252"/>
          <a:stretch/>
        </p:blipFill>
        <p:spPr bwMode="auto">
          <a:xfrm>
            <a:off x="827633" y="-1721828"/>
            <a:ext cx="734467" cy="61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90"/>
          <a:stretch/>
        </p:blipFill>
        <p:spPr>
          <a:xfrm>
            <a:off x="1589241" y="-1723762"/>
            <a:ext cx="717072" cy="61600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90"/>
          <a:stretch/>
        </p:blipFill>
        <p:spPr>
          <a:xfrm>
            <a:off x="2829519" y="-1585381"/>
            <a:ext cx="717072" cy="61600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05"/>
          <a:stretch/>
        </p:blipFill>
        <p:spPr>
          <a:xfrm>
            <a:off x="2068387" y="-1585228"/>
            <a:ext cx="723001" cy="6156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05"/>
          <a:stretch/>
        </p:blipFill>
        <p:spPr>
          <a:xfrm>
            <a:off x="3356308" y="-1453843"/>
            <a:ext cx="723001" cy="615697"/>
          </a:xfrm>
          <a:prstGeom prst="rect">
            <a:avLst/>
          </a:prstGeom>
        </p:spPr>
      </p:pic>
      <p:pic>
        <p:nvPicPr>
          <p:cNvPr id="27" name="Picture 4" descr="https://lh4.googleusercontent.com/dIfijs9CrAsPBHyOq7NNuB3Iw9F8VquFs4P9Y1-bh5OjB5rBD6i1MJW7UHU1oHnUnPhULK7tWrgJ0Hnm4FwMfbOzjKB0WTdFfGcakqZ1fB9IAe_hEWm0m-SqVkaJ4KzLjpgryhO6jrY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0" r="13252"/>
          <a:stretch/>
        </p:blipFill>
        <p:spPr bwMode="auto">
          <a:xfrm>
            <a:off x="4111511" y="-1447923"/>
            <a:ext cx="734467" cy="61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90"/>
          <a:stretch/>
        </p:blipFill>
        <p:spPr>
          <a:xfrm>
            <a:off x="827632" y="-737688"/>
            <a:ext cx="734467" cy="61600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90"/>
          <a:stretch/>
        </p:blipFill>
        <p:spPr>
          <a:xfrm>
            <a:off x="1589241" y="-737688"/>
            <a:ext cx="717072" cy="61600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64" y="-737688"/>
            <a:ext cx="539402" cy="539402"/>
          </a:xfrm>
          <a:prstGeom prst="rect">
            <a:avLst/>
          </a:prstGeom>
        </p:spPr>
      </p:pic>
      <p:pic>
        <p:nvPicPr>
          <p:cNvPr id="33" name="Picture 5" descr="https://lh3.googleusercontent.com/6jCu1lOEBObrSrnv279aOS5T3dEJVtNhuI9u961T9qrMGYK6khBpWW_y1xVYgEW9evEUZ8c228GORSJDEgj_mLGnS5D2ETsv-FcqLZ2Oq78op_aVIBtEKi-ZWAJEPDa_7V2AfheVi_c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60" y="-755283"/>
            <a:ext cx="574592" cy="57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s://lh4.googleusercontent.com/dIfijs9CrAsPBHyOq7NNuB3Iw9F8VquFs4P9Y1-bh5OjB5rBD6i1MJW7UHU1oHnUnPhULK7tWrgJ0Hnm4FwMfbOzjKB0WTdFfGcakqZ1fB9IAe_hEWm0m-SqVkaJ4KzLjpgryhO6jrY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0" r="13252"/>
          <a:stretch/>
        </p:blipFill>
        <p:spPr bwMode="auto">
          <a:xfrm>
            <a:off x="2062653" y="-617054"/>
            <a:ext cx="728735" cy="61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https://lh4.googleusercontent.com/dIfijs9CrAsPBHyOq7NNuB3Iw9F8VquFs4P9Y1-bh5OjB5rBD6i1MJW7UHU1oHnUnPhULK7tWrgJ0Hnm4FwMfbOzjKB0WTdFfGcakqZ1fB9IAe_hEWm0m-SqVkaJ4KzLjpgryhO6jrY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0" r="13252"/>
          <a:stretch/>
        </p:blipFill>
        <p:spPr bwMode="auto">
          <a:xfrm>
            <a:off x="2814655" y="-617054"/>
            <a:ext cx="723989" cy="61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919" y="-578055"/>
            <a:ext cx="530009" cy="53000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85" y="-588685"/>
            <a:ext cx="561205" cy="56120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05"/>
          <a:stretch/>
        </p:blipFill>
        <p:spPr>
          <a:xfrm>
            <a:off x="4125031" y="-506135"/>
            <a:ext cx="723001" cy="61569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05"/>
          <a:stretch/>
        </p:blipFill>
        <p:spPr>
          <a:xfrm>
            <a:off x="3374173" y="-514112"/>
            <a:ext cx="723001" cy="61569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42" y="-475965"/>
            <a:ext cx="539402" cy="539402"/>
          </a:xfrm>
          <a:prstGeom prst="rect">
            <a:avLst/>
          </a:prstGeom>
        </p:spPr>
      </p:pic>
      <p:pic>
        <p:nvPicPr>
          <p:cNvPr id="40" name="Picture 5" descr="https://lh3.googleusercontent.com/6jCu1lOEBObrSrnv279aOS5T3dEJVtNhuI9u961T9qrMGYK6khBpWW_y1xVYgEW9evEUZ8c228GORSJDEgj_mLGnS5D2ETsv-FcqLZ2Oq78op_aVIBtEKi-ZWAJEPDa_7V2AfheVi_c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851" y="-506135"/>
            <a:ext cx="574592" cy="57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 rot="16200000">
            <a:off x="-424188" y="-1085743"/>
            <a:ext cx="2036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Stimulus      Context</a:t>
            </a:r>
            <a:endParaRPr 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3" r="11169"/>
          <a:stretch/>
        </p:blipFill>
        <p:spPr>
          <a:xfrm>
            <a:off x="570320" y="1676472"/>
            <a:ext cx="1698834" cy="1332146"/>
          </a:xfrm>
          <a:prstGeom prst="rect">
            <a:avLst/>
          </a:prstGeom>
        </p:spPr>
      </p:pic>
      <p:pic>
        <p:nvPicPr>
          <p:cNvPr id="47" name="Picture 5" descr="https://lh3.googleusercontent.com/6jCu1lOEBObrSrnv279aOS5T3dEJVtNhuI9u961T9qrMGYK6khBpWW_y1xVYgEW9evEUZ8c228GORSJDEgj_mLGnS5D2ETsv-FcqLZ2Oq78op_aVIBtEKi-ZWAJEPDa_7V2AfheVi_c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03" y="1619892"/>
            <a:ext cx="937619" cy="93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9" descr="https://lh4.googleusercontent.com/NZB1y_029mc7ZtNcnG7o1B1FEHSKCkRMOaV3hWE_YebhaaU6Qs4lmPcWm7gHI4XiZE5Px7KL1GgDEFNws6xefi_yIHtsUbYFpIx4UnFpdDhKhdh1_Wb09jQyDmaJV8_ubPGcnEqnVVk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982" y="2559118"/>
            <a:ext cx="447341" cy="44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8" descr="https://lh5.googleusercontent.com/BjiCSzvrtzt6BBv7bNBs5sr0Slcvv33fDMPWcA4JY8FuDavdE7_LCWtLY07dvX4EzjWQoLJ3pabvAtN27WWlidd-xa12notUPFgu2i1v50-5iZMChXyt_aozaN5mNsLcGKF1Sz42dDU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359" y="2561277"/>
            <a:ext cx="447341" cy="44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1" descr="https://lh3.googleusercontent.com/EoWXOhWznGsTXotlSt5uzDVp3ADV25l9jHq_eZEzQ7-NsSmvpk9BuPzMPSnRb2MuVlee-deHLf7xf00cODf9gGjMsZvCOZAi3q7AUR8mqMp5s-_R8cHOO3-5LOMApTXjImlk949UGAc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88" y="2561277"/>
            <a:ext cx="447341" cy="44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3" r="11169"/>
          <a:stretch/>
        </p:blipFill>
        <p:spPr>
          <a:xfrm>
            <a:off x="1823484" y="1895204"/>
            <a:ext cx="1698834" cy="1332146"/>
          </a:xfrm>
          <a:prstGeom prst="rect">
            <a:avLst/>
          </a:prstGeom>
        </p:spPr>
      </p:pic>
      <p:pic>
        <p:nvPicPr>
          <p:cNvPr id="53" name="Picture 9" descr="https://lh4.googleusercontent.com/NZB1y_029mc7ZtNcnG7o1B1FEHSKCkRMOaV3hWE_YebhaaU6Qs4lmPcWm7gHI4XiZE5Px7KL1GgDEFNws6xefi_yIHtsUbYFpIx4UnFpdDhKhdh1_Wb09jQyDmaJV8_ubPGcnEqnVVk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437" y="2780009"/>
            <a:ext cx="447341" cy="44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8" descr="https://lh5.googleusercontent.com/BjiCSzvrtzt6BBv7bNBs5sr0Slcvv33fDMPWcA4JY8FuDavdE7_LCWtLY07dvX4EzjWQoLJ3pabvAtN27WWlidd-xa12notUPFgu2i1v50-5iZMChXyt_aozaN5mNsLcGKF1Sz42dDU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23" y="2780009"/>
            <a:ext cx="447341" cy="44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1" descr="https://lh3.googleusercontent.com/EoWXOhWznGsTXotlSt5uzDVp3ADV25l9jHq_eZEzQ7-NsSmvpk9BuPzMPSnRb2MuVlee-deHLf7xf00cODf9gGjMsZvCOZAi3q7AUR8mqMp5s-_R8cHOO3-5LOMApTXjImlk949UGAc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652" y="2780009"/>
            <a:ext cx="447341" cy="44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231" y="1938186"/>
            <a:ext cx="843590" cy="84359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3" r="11169"/>
          <a:stretch/>
        </p:blipFill>
        <p:spPr>
          <a:xfrm>
            <a:off x="3063360" y="2113936"/>
            <a:ext cx="1698834" cy="1332146"/>
          </a:xfrm>
          <a:prstGeom prst="rect">
            <a:avLst/>
          </a:prstGeom>
        </p:spPr>
      </p:pic>
      <p:pic>
        <p:nvPicPr>
          <p:cNvPr id="64" name="Picture 9" descr="https://lh4.googleusercontent.com/NZB1y_029mc7ZtNcnG7o1B1FEHSKCkRMOaV3hWE_YebhaaU6Qs4lmPcWm7gHI4XiZE5Px7KL1GgDEFNws6xefi_yIHtsUbYFpIx4UnFpdDhKhdh1_Wb09jQyDmaJV8_ubPGcnEqnVVk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313" y="2998741"/>
            <a:ext cx="447341" cy="44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8" descr="https://lh5.googleusercontent.com/BjiCSzvrtzt6BBv7bNBs5sr0Slcvv33fDMPWcA4JY8FuDavdE7_LCWtLY07dvX4EzjWQoLJ3pabvAtN27WWlidd-xa12notUPFgu2i1v50-5iZMChXyt_aozaN5mNsLcGKF1Sz42dDU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399" y="2998741"/>
            <a:ext cx="447341" cy="44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1" descr="https://lh3.googleusercontent.com/EoWXOhWznGsTXotlSt5uzDVp3ADV25l9jHq_eZEzQ7-NsSmvpk9BuPzMPSnRb2MuVlee-deHLf7xf00cODf9gGjMsZvCOZAi3q7AUR8mqMp5s-_R8cHOO3-5LOMApTXjImlk949UGAc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528" y="2998741"/>
            <a:ext cx="447341" cy="44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993" y="2105959"/>
            <a:ext cx="887507" cy="887507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35" b="2824"/>
          <a:stretch/>
        </p:blipFill>
        <p:spPr>
          <a:xfrm>
            <a:off x="568766" y="4591115"/>
            <a:ext cx="1048379" cy="883396"/>
          </a:xfrm>
          <a:prstGeom prst="rect">
            <a:avLst/>
          </a:prstGeom>
        </p:spPr>
      </p:pic>
      <p:pic>
        <p:nvPicPr>
          <p:cNvPr id="72" name="Picture 71" descr="https://lh3.googleusercontent.com/6jCu1lOEBObrSrnv279aOS5T3dEJVtNhuI9u961T9qrMGYK6khBpWW_y1xVYgEW9evEUZ8c228GORSJDEgj_mLGnS5D2ETsv-FcqLZ2Oq78op_aVIBtEKi-ZWAJEPDa_7V2AfheVi_c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47" y="4554963"/>
            <a:ext cx="594557" cy="59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9" descr="https://lh4.googleusercontent.com/NZB1y_029mc7ZtNcnG7o1B1FEHSKCkRMOaV3hWE_YebhaaU6Qs4lmPcWm7gHI4XiZE5Px7KL1GgDEFNws6xefi_yIHtsUbYFpIx4UnFpdDhKhdh1_Wb09jQyDmaJV8_ubPGcnEqnVVk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548" y="5151855"/>
            <a:ext cx="289378" cy="289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8" descr="https://lh5.googleusercontent.com/BjiCSzvrtzt6BBv7bNBs5sr0Slcvv33fDMPWcA4JY8FuDavdE7_LCWtLY07dvX4EzjWQoLJ3pabvAtN27WWlidd-xa12notUPFgu2i1v50-5iZMChXyt_aozaN5mNsLcGKF1Sz42dDU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64" y="5151856"/>
            <a:ext cx="289377" cy="28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11" descr="https://lh3.googleusercontent.com/EoWXOhWznGsTXotlSt5uzDVp3ADV25l9jHq_eZEzQ7-NsSmvpk9BuPzMPSnRb2MuVlee-deHLf7xf00cODf9gGjMsZvCOZAi3q7AUR8mqMp5s-_R8cHOO3-5LOMApTXjImlk949UGAc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72" y="5151855"/>
            <a:ext cx="289377" cy="28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35" b="2824"/>
          <a:stretch/>
        </p:blipFill>
        <p:spPr>
          <a:xfrm>
            <a:off x="1348031" y="4740992"/>
            <a:ext cx="1048379" cy="883396"/>
          </a:xfrm>
          <a:prstGeom prst="rect">
            <a:avLst/>
          </a:prstGeom>
        </p:spPr>
      </p:pic>
      <p:pic>
        <p:nvPicPr>
          <p:cNvPr id="83" name="Picture 9" descr="https://lh4.googleusercontent.com/NZB1y_029mc7ZtNcnG7o1B1FEHSKCkRMOaV3hWE_YebhaaU6Qs4lmPcWm7gHI4XiZE5Px7KL1GgDEFNws6xefi_yIHtsUbYFpIx4UnFpdDhKhdh1_Wb09jQyDmaJV8_ubPGcnEqnVVk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813" y="5301732"/>
            <a:ext cx="289378" cy="289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8" descr="https://lh5.googleusercontent.com/BjiCSzvrtzt6BBv7bNBs5sr0Slcvv33fDMPWcA4JY8FuDavdE7_LCWtLY07dvX4EzjWQoLJ3pabvAtN27WWlidd-xa12notUPFgu2i1v50-5iZMChXyt_aozaN5mNsLcGKF1Sz42dDU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429" y="5301733"/>
            <a:ext cx="289377" cy="28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11" descr="https://lh3.googleusercontent.com/EoWXOhWznGsTXotlSt5uzDVp3ADV25l9jHq_eZEzQ7-NsSmvpk9BuPzMPSnRb2MuVlee-deHLf7xf00cODf9gGjMsZvCOZAi3q7AUR8mqMp5s-_R8cHOO3-5LOMApTXjImlk949UGAc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937" y="5301732"/>
            <a:ext cx="289377" cy="28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931" y="4721375"/>
            <a:ext cx="614442" cy="614442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2124003" y="4840787"/>
            <a:ext cx="1048379" cy="88339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ysClr val="windowText" lastClr="000000"/>
                </a:solidFill>
              </a:rPr>
              <a:t>New season!!</a:t>
            </a:r>
            <a:endParaRPr lang="en-US" i="1" dirty="0">
              <a:solidFill>
                <a:sysClr val="windowText" lastClr="000000"/>
              </a:solidFill>
            </a:endParaRP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35" b="2824"/>
          <a:stretch/>
        </p:blipFill>
        <p:spPr>
          <a:xfrm>
            <a:off x="2953036" y="4940582"/>
            <a:ext cx="1048379" cy="883396"/>
          </a:xfrm>
          <a:prstGeom prst="rect">
            <a:avLst/>
          </a:prstGeom>
        </p:spPr>
      </p:pic>
      <p:pic>
        <p:nvPicPr>
          <p:cNvPr id="90" name="Picture 9" descr="https://lh4.googleusercontent.com/NZB1y_029mc7ZtNcnG7o1B1FEHSKCkRMOaV3hWE_YebhaaU6Qs4lmPcWm7gHI4XiZE5Px7KL1GgDEFNws6xefi_yIHtsUbYFpIx4UnFpdDhKhdh1_Wb09jQyDmaJV8_ubPGcnEqnVVk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818" y="5501322"/>
            <a:ext cx="289378" cy="289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8" descr="https://lh5.googleusercontent.com/BjiCSzvrtzt6BBv7bNBs5sr0Slcvv33fDMPWcA4JY8FuDavdE7_LCWtLY07dvX4EzjWQoLJ3pabvAtN27WWlidd-xa12notUPFgu2i1v50-5iZMChXyt_aozaN5mNsLcGKF1Sz42dDU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434" y="5501323"/>
            <a:ext cx="289377" cy="28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1" descr="https://lh3.googleusercontent.com/EoWXOhWznGsTXotlSt5uzDVp3ADV25l9jHq_eZEzQ7-NsSmvpk9BuPzMPSnRb2MuVlee-deHLf7xf00cODf9gGjMsZvCOZAi3q7AUR8mqMp5s-_R8cHOO3-5LOMApTXjImlk949UGAc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942" y="5501322"/>
            <a:ext cx="289377" cy="28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255" y="4970104"/>
            <a:ext cx="540743" cy="540743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35" b="2824"/>
          <a:stretch/>
        </p:blipFill>
        <p:spPr>
          <a:xfrm>
            <a:off x="3729008" y="5047013"/>
            <a:ext cx="1048379" cy="883396"/>
          </a:xfrm>
          <a:prstGeom prst="rect">
            <a:avLst/>
          </a:prstGeom>
        </p:spPr>
      </p:pic>
      <p:pic>
        <p:nvPicPr>
          <p:cNvPr id="95" name="Picture 9" descr="https://lh4.googleusercontent.com/NZB1y_029mc7ZtNcnG7o1B1FEHSKCkRMOaV3hWE_YebhaaU6Qs4lmPcWm7gHI4XiZE5Px7KL1GgDEFNws6xefi_yIHtsUbYFpIx4UnFpdDhKhdh1_Wb09jQyDmaJV8_ubPGcnEqnVVk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790" y="5607753"/>
            <a:ext cx="289378" cy="289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8" descr="https://lh5.googleusercontent.com/BjiCSzvrtzt6BBv7bNBs5sr0Slcvv33fDMPWcA4JY8FuDavdE7_LCWtLY07dvX4EzjWQoLJ3pabvAtN27WWlidd-xa12notUPFgu2i1v50-5iZMChXyt_aozaN5mNsLcGKF1Sz42dDU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406" y="5607754"/>
            <a:ext cx="289377" cy="28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11" descr="https://lh3.googleusercontent.com/EoWXOhWznGsTXotlSt5uzDVp3ADV25l9jHq_eZEzQ7-NsSmvpk9BuPzMPSnRb2MuVlee-deHLf7xf00cODf9gGjMsZvCOZAi3q7AUR8mqMp5s-_R8cHOO3-5LOMApTXjImlk949UGAc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914" y="5607753"/>
            <a:ext cx="289377" cy="28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350" y="5045465"/>
            <a:ext cx="573431" cy="57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360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078314" y="-2655806"/>
            <a:ext cx="2571666" cy="91409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Hidden context</a:t>
            </a:r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Comparison </a:t>
            </a:r>
            <a:r>
              <a:rPr lang="en-US" sz="2800" dirty="0"/>
              <a:t>test</a:t>
            </a:r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Novel </a:t>
            </a:r>
            <a:r>
              <a:rPr lang="en-US" sz="2800" dirty="0"/>
              <a:t>context</a:t>
            </a:r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Mixed test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90"/>
          <a:stretch/>
        </p:blipFill>
        <p:spPr>
          <a:xfrm>
            <a:off x="736593" y="6544631"/>
            <a:ext cx="1248780" cy="10727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20" y="6544187"/>
            <a:ext cx="630059" cy="6300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323829">
            <a:off x="953713" y="7670992"/>
            <a:ext cx="116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Context change</a:t>
            </a:r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 rot="323829">
            <a:off x="2699184" y="7912822"/>
            <a:ext cx="1354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Stimulus change</a:t>
            </a:r>
            <a:endParaRPr lang="en-US" sz="1800" dirty="0"/>
          </a:p>
        </p:txBody>
      </p:sp>
      <p:sp>
        <p:nvSpPr>
          <p:cNvPr id="14" name="Arc 13"/>
          <p:cNvSpPr/>
          <p:nvPr/>
        </p:nvSpPr>
        <p:spPr>
          <a:xfrm rot="10800000">
            <a:off x="914973" y="7237205"/>
            <a:ext cx="420023" cy="743019"/>
          </a:xfrm>
          <a:prstGeom prst="arc">
            <a:avLst>
              <a:gd name="adj1" fmla="val 16199999"/>
              <a:gd name="adj2" fmla="val 2142627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/>
          <p:cNvSpPr/>
          <p:nvPr/>
        </p:nvSpPr>
        <p:spPr>
          <a:xfrm rot="5400000">
            <a:off x="1595183" y="7344818"/>
            <a:ext cx="710593" cy="743019"/>
          </a:xfrm>
          <a:prstGeom prst="arc">
            <a:avLst>
              <a:gd name="adj1" fmla="val 16199999"/>
              <a:gd name="adj2" fmla="val 21426271"/>
            </a:avLst>
          </a:prstGeom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846916" y="-2088237"/>
            <a:ext cx="3473382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Context hidden, context changes signaled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Action feedback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Test acquisition of TS and TS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Assess preferred context or stimulus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 feedback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Test acquisition of TS values and stimulus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Novel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 feedback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Test acquisition of TS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Context and stimulus can change in each trial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Action feedback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Test acquisition of TS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21" name="Picture 4" descr="https://lh4.googleusercontent.com/dIfijs9CrAsPBHyOq7NNuB3Iw9F8VquFs4P9Y1-bh5OjB5rBD6i1MJW7UHU1oHnUnPhULK7tWrgJ0Hnm4FwMfbOzjKB0WTdFfGcakqZ1fB9IAe_hEWm0m-SqVkaJ4KzLjpgryhO6jrY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0" r="13252"/>
          <a:stretch/>
        </p:blipFill>
        <p:spPr bwMode="auto">
          <a:xfrm>
            <a:off x="1006852" y="867726"/>
            <a:ext cx="734467" cy="61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90"/>
          <a:stretch/>
        </p:blipFill>
        <p:spPr>
          <a:xfrm>
            <a:off x="1768460" y="865792"/>
            <a:ext cx="717072" cy="61600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90"/>
          <a:stretch/>
        </p:blipFill>
        <p:spPr>
          <a:xfrm>
            <a:off x="3636539" y="1004173"/>
            <a:ext cx="717072" cy="61600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05"/>
          <a:stretch/>
        </p:blipFill>
        <p:spPr>
          <a:xfrm>
            <a:off x="2875407" y="1004326"/>
            <a:ext cx="723001" cy="61569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90"/>
          <a:stretch/>
        </p:blipFill>
        <p:spPr>
          <a:xfrm>
            <a:off x="1006851" y="1851866"/>
            <a:ext cx="734467" cy="61600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90"/>
          <a:stretch/>
        </p:blipFill>
        <p:spPr>
          <a:xfrm>
            <a:off x="1768460" y="1851866"/>
            <a:ext cx="717072" cy="61600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83" y="1851866"/>
            <a:ext cx="539402" cy="539402"/>
          </a:xfrm>
          <a:prstGeom prst="rect">
            <a:avLst/>
          </a:prstGeom>
        </p:spPr>
      </p:pic>
      <p:pic>
        <p:nvPicPr>
          <p:cNvPr id="33" name="Picture 5" descr="https://lh3.googleusercontent.com/6jCu1lOEBObrSrnv279aOS5T3dEJVtNhuI9u961T9qrMGYK6khBpWW_y1xVYgEW9evEUZ8c228GORSJDEgj_mLGnS5D2ETsv-FcqLZ2Oq78op_aVIBtEKi-ZWAJEPDa_7V2AfheVi_c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179" y="1834271"/>
            <a:ext cx="574592" cy="57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s://lh4.googleusercontent.com/dIfijs9CrAsPBHyOq7NNuB3Iw9F8VquFs4P9Y1-bh5OjB5rBD6i1MJW7UHU1oHnUnPhULK7tWrgJ0Hnm4FwMfbOzjKB0WTdFfGcakqZ1fB9IAe_hEWm0m-SqVkaJ4KzLjpgryhO6jrY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0" r="13252"/>
          <a:stretch/>
        </p:blipFill>
        <p:spPr bwMode="auto">
          <a:xfrm>
            <a:off x="2869673" y="1972500"/>
            <a:ext cx="728735" cy="61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https://lh4.googleusercontent.com/dIfijs9CrAsPBHyOq7NNuB3Iw9F8VquFs4P9Y1-bh5OjB5rBD6i1MJW7UHU1oHnUnPhULK7tWrgJ0Hnm4FwMfbOzjKB0WTdFfGcakqZ1fB9IAe_hEWm0m-SqVkaJ4KzLjpgryhO6jrY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0" r="13252"/>
          <a:stretch/>
        </p:blipFill>
        <p:spPr bwMode="auto">
          <a:xfrm>
            <a:off x="3621675" y="1972500"/>
            <a:ext cx="723989" cy="61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939" y="2011499"/>
            <a:ext cx="530009" cy="53000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705" y="2000869"/>
            <a:ext cx="561205" cy="561205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 rot="16200000">
            <a:off x="-202762" y="1533930"/>
            <a:ext cx="2036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Stimulus      Context</a:t>
            </a:r>
            <a:endParaRPr 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3" r="11169"/>
          <a:stretch/>
        </p:blipFill>
        <p:spPr>
          <a:xfrm>
            <a:off x="645712" y="4004611"/>
            <a:ext cx="1386320" cy="1118120"/>
          </a:xfrm>
          <a:prstGeom prst="rect">
            <a:avLst/>
          </a:prstGeom>
        </p:spPr>
      </p:pic>
      <p:pic>
        <p:nvPicPr>
          <p:cNvPr id="47" name="Picture 5" descr="https://lh3.googleusercontent.com/6jCu1lOEBObrSrnv279aOS5T3dEJVtNhuI9u961T9qrMGYK6khBpWW_y1xVYgEW9evEUZ8c228GORSJDEgj_mLGnS5D2ETsv-FcqLZ2Oq78op_aVIBtEKi-ZWAJEPDa_7V2AfheVi_c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957" y="3884644"/>
            <a:ext cx="786979" cy="78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9" descr="https://lh4.googleusercontent.com/NZB1y_029mc7ZtNcnG7o1B1FEHSKCkRMOaV3hWE_YebhaaU6Qs4lmPcWm7gHI4XiZE5Px7KL1GgDEFNws6xefi_yIHtsUbYFpIx4UnFpdDhKhdh1_Wb09jQyDmaJV8_ubPGcnEqnVVk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696" y="4745102"/>
            <a:ext cx="365049" cy="37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8" descr="https://lh5.googleusercontent.com/BjiCSzvrtzt6BBv7bNBs5sr0Slcvv33fDMPWcA4JY8FuDavdE7_LCWtLY07dvX4EzjWQoLJ3pabvAtN27WWlidd-xa12notUPFgu2i1v50-5iZMChXyt_aozaN5mNsLcGKF1Sz42dDU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325" y="4747261"/>
            <a:ext cx="365049" cy="37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1" descr="https://lh3.googleusercontent.com/EoWXOhWznGsTXotlSt5uzDVp3ADV25l9jHq_eZEzQ7-NsSmvpk9BuPzMPSnRb2MuVlee-deHLf7xf00cODf9gGjMsZvCOZAi3q7AUR8mqMp5s-_R8cHOO3-5LOMApTXjImlk949UGAc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06" y="4747261"/>
            <a:ext cx="365049" cy="37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3" r="11169"/>
          <a:stretch/>
        </p:blipFill>
        <p:spPr>
          <a:xfrm>
            <a:off x="1898876" y="4223343"/>
            <a:ext cx="1386320" cy="1118120"/>
          </a:xfrm>
          <a:prstGeom prst="rect">
            <a:avLst/>
          </a:prstGeom>
        </p:spPr>
      </p:pic>
      <p:pic>
        <p:nvPicPr>
          <p:cNvPr id="53" name="Picture 9" descr="https://lh4.googleusercontent.com/NZB1y_029mc7ZtNcnG7o1B1FEHSKCkRMOaV3hWE_YebhaaU6Qs4lmPcWm7gHI4XiZE5Px7KL1GgDEFNws6xefi_yIHtsUbYFpIx4UnFpdDhKhdh1_Wb09jQyDmaJV8_ubPGcnEqnVVk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151" y="4965993"/>
            <a:ext cx="365049" cy="37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8" descr="https://lh5.googleusercontent.com/BjiCSzvrtzt6BBv7bNBs5sr0Slcvv33fDMPWcA4JY8FuDavdE7_LCWtLY07dvX4EzjWQoLJ3pabvAtN27WWlidd-xa12notUPFgu2i1v50-5iZMChXyt_aozaN5mNsLcGKF1Sz42dDU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489" y="4965993"/>
            <a:ext cx="365049" cy="37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1" descr="https://lh3.googleusercontent.com/EoWXOhWznGsTXotlSt5uzDVp3ADV25l9jHq_eZEzQ7-NsSmvpk9BuPzMPSnRb2MuVlee-deHLf7xf00cODf9gGjMsZvCOZAi3q7AUR8mqMp5s-_R8cHOO3-5LOMApTXjImlk949UGAc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870" y="4965993"/>
            <a:ext cx="365049" cy="37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712" y="4187833"/>
            <a:ext cx="688405" cy="708056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3" r="11169"/>
          <a:stretch/>
        </p:blipFill>
        <p:spPr>
          <a:xfrm>
            <a:off x="3138752" y="4442075"/>
            <a:ext cx="1386320" cy="1118120"/>
          </a:xfrm>
          <a:prstGeom prst="rect">
            <a:avLst/>
          </a:prstGeom>
        </p:spPr>
      </p:pic>
      <p:pic>
        <p:nvPicPr>
          <p:cNvPr id="64" name="Picture 9" descr="https://lh4.googleusercontent.com/NZB1y_029mc7ZtNcnG7o1B1FEHSKCkRMOaV3hWE_YebhaaU6Qs4lmPcWm7gHI4XiZE5Px7KL1GgDEFNws6xefi_yIHtsUbYFpIx4UnFpdDhKhdh1_Wb09jQyDmaJV8_ubPGcnEqnVVk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027" y="5184725"/>
            <a:ext cx="365049" cy="37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8" descr="https://lh5.googleusercontent.com/BjiCSzvrtzt6BBv7bNBs5sr0Slcvv33fDMPWcA4JY8FuDavdE7_LCWtLY07dvX4EzjWQoLJ3pabvAtN27WWlidd-xa12notUPFgu2i1v50-5iZMChXyt_aozaN5mNsLcGKF1Sz42dDU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365" y="5184725"/>
            <a:ext cx="365049" cy="37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1" descr="https://lh3.googleusercontent.com/EoWXOhWznGsTXotlSt5uzDVp3ADV25l9jHq_eZEzQ7-NsSmvpk9BuPzMPSnRb2MuVlee-deHLf7xf00cODf9gGjMsZvCOZAi3q7AUR8mqMp5s-_R8cHOO3-5LOMApTXjImlk949UGAc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746" y="5184725"/>
            <a:ext cx="365049" cy="37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191" y="4362661"/>
            <a:ext cx="724243" cy="744918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35" b="2824"/>
          <a:stretch/>
        </p:blipFill>
        <p:spPr>
          <a:xfrm>
            <a:off x="795222" y="-1969783"/>
            <a:ext cx="1048379" cy="883396"/>
          </a:xfrm>
          <a:prstGeom prst="rect">
            <a:avLst/>
          </a:prstGeom>
        </p:spPr>
      </p:pic>
      <p:pic>
        <p:nvPicPr>
          <p:cNvPr id="72" name="Picture 71" descr="https://lh3.googleusercontent.com/6jCu1lOEBObrSrnv279aOS5T3dEJVtNhuI9u961T9qrMGYK6khBpWW_y1xVYgEW9evEUZ8c228GORSJDEgj_mLGnS5D2ETsv-FcqLZ2Oq78op_aVIBtEKi-ZWAJEPDa_7V2AfheVi_c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03" y="-2005935"/>
            <a:ext cx="594557" cy="59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9" descr="https://lh4.googleusercontent.com/NZB1y_029mc7ZtNcnG7o1B1FEHSKCkRMOaV3hWE_YebhaaU6Qs4lmPcWm7gHI4XiZE5Px7KL1GgDEFNws6xefi_yIHtsUbYFpIx4UnFpdDhKhdh1_Wb09jQyDmaJV8_ubPGcnEqnVVk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004" y="-1409043"/>
            <a:ext cx="289378" cy="289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8" descr="https://lh5.googleusercontent.com/BjiCSzvrtzt6BBv7bNBs5sr0Slcvv33fDMPWcA4JY8FuDavdE7_LCWtLY07dvX4EzjWQoLJ3pabvAtN27WWlidd-xa12notUPFgu2i1v50-5iZMChXyt_aozaN5mNsLcGKF1Sz42dDU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620" y="-1409042"/>
            <a:ext cx="289377" cy="28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11" descr="https://lh3.googleusercontent.com/EoWXOhWznGsTXotlSt5uzDVp3ADV25l9jHq_eZEzQ7-NsSmvpk9BuPzMPSnRb2MuVlee-deHLf7xf00cODf9gGjMsZvCOZAi3q7AUR8mqMp5s-_R8cHOO3-5LOMApTXjImlk949UGAc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28" y="-1409043"/>
            <a:ext cx="289377" cy="28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35" b="2824"/>
          <a:stretch/>
        </p:blipFill>
        <p:spPr>
          <a:xfrm>
            <a:off x="1574487" y="-1819906"/>
            <a:ext cx="1048379" cy="883396"/>
          </a:xfrm>
          <a:prstGeom prst="rect">
            <a:avLst/>
          </a:prstGeom>
        </p:spPr>
      </p:pic>
      <p:pic>
        <p:nvPicPr>
          <p:cNvPr id="83" name="Picture 9" descr="https://lh4.googleusercontent.com/NZB1y_029mc7ZtNcnG7o1B1FEHSKCkRMOaV3hWE_YebhaaU6Qs4lmPcWm7gHI4XiZE5Px7KL1GgDEFNws6xefi_yIHtsUbYFpIx4UnFpdDhKhdh1_Wb09jQyDmaJV8_ubPGcnEqnVVk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269" y="-1259166"/>
            <a:ext cx="289378" cy="289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8" descr="https://lh5.googleusercontent.com/BjiCSzvrtzt6BBv7bNBs5sr0Slcvv33fDMPWcA4JY8FuDavdE7_LCWtLY07dvX4EzjWQoLJ3pabvAtN27WWlidd-xa12notUPFgu2i1v50-5iZMChXyt_aozaN5mNsLcGKF1Sz42dDU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885" y="-1259165"/>
            <a:ext cx="289377" cy="28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11" descr="https://lh3.googleusercontent.com/EoWXOhWznGsTXotlSt5uzDVp3ADV25l9jHq_eZEzQ7-NsSmvpk9BuPzMPSnRb2MuVlee-deHLf7xf00cODf9gGjMsZvCOZAi3q7AUR8mqMp5s-_R8cHOO3-5LOMApTXjImlk949UGAc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393" y="-1259166"/>
            <a:ext cx="289377" cy="28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387" y="-1839523"/>
            <a:ext cx="614442" cy="614442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2350459" y="-1720111"/>
            <a:ext cx="1048379" cy="88339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ysClr val="windowText" lastClr="000000"/>
                </a:solidFill>
              </a:rPr>
              <a:t>New season!!</a:t>
            </a:r>
            <a:endParaRPr lang="en-US" i="1" dirty="0">
              <a:solidFill>
                <a:sysClr val="windowText" lastClr="000000"/>
              </a:solidFill>
            </a:endParaRP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35" b="2824"/>
          <a:stretch/>
        </p:blipFill>
        <p:spPr>
          <a:xfrm>
            <a:off x="3179492" y="-1606666"/>
            <a:ext cx="1048379" cy="883396"/>
          </a:xfrm>
          <a:prstGeom prst="rect">
            <a:avLst/>
          </a:prstGeom>
        </p:spPr>
      </p:pic>
      <p:pic>
        <p:nvPicPr>
          <p:cNvPr id="91" name="Picture 8" descr="https://lh5.googleusercontent.com/BjiCSzvrtzt6BBv7bNBs5sr0Slcvv33fDMPWcA4JY8FuDavdE7_LCWtLY07dvX4EzjWQoLJ3pabvAtN27WWlidd-xa12notUPFgu2i1v50-5iZMChXyt_aozaN5mNsLcGKF1Sz42dDU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890" y="-1059575"/>
            <a:ext cx="289377" cy="28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1" descr="https://lh3.googleusercontent.com/EoWXOhWznGsTXotlSt5uzDVp3ADV25l9jHq_eZEzQ7-NsSmvpk9BuPzMPSnRb2MuVlee-deHLf7xf00cODf9gGjMsZvCOZAi3q7AUR8mqMp5s-_R8cHOO3-5LOMApTXjImlk949UGAc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398" y="-1059576"/>
            <a:ext cx="289377" cy="28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711" y="-1590794"/>
            <a:ext cx="540743" cy="540743"/>
          </a:xfrm>
          <a:prstGeom prst="rect">
            <a:avLst/>
          </a:prstGeom>
        </p:spPr>
      </p:pic>
      <p:pic>
        <p:nvPicPr>
          <p:cNvPr id="78" name="Picture 2" descr="Image result for click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130" y="4998661"/>
            <a:ext cx="367977" cy="36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 descr="Image result for click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696" y="5229364"/>
            <a:ext cx="367977" cy="36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" descr="Image result for click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378" y="5438284"/>
            <a:ext cx="367977" cy="36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Image result for click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08" y="-1255580"/>
            <a:ext cx="367977" cy="36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Image result for click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130" y="-1079143"/>
            <a:ext cx="367977" cy="36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2" descr="Image result for click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546" y="-904281"/>
            <a:ext cx="367977" cy="36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9" descr="https://lh4.googleusercontent.com/NZB1y_029mc7ZtNcnG7o1B1FEHSKCkRMOaV3hWE_YebhaaU6Qs4lmPcWm7gHI4XiZE5Px7KL1GgDEFNws6xefi_yIHtsUbYFpIx4UnFpdDhKhdh1_Wb09jQyDmaJV8_ubPGcnEqnVVk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150" y="-1064319"/>
            <a:ext cx="289378" cy="289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9" descr="https://lh4.googleusercontent.com/NZB1y_029mc7ZtNcnG7o1B1FEHSKCkRMOaV3hWE_YebhaaU6Qs4lmPcWm7gHI4XiZE5Px7KL1GgDEFNws6xefi_yIHtsUbYFpIx4UnFpdDhKhdh1_Wb09jQyDmaJV8_ubPGcnEqnVVk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453" y="7208317"/>
            <a:ext cx="365049" cy="37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8" descr="https://lh5.googleusercontent.com/BjiCSzvrtzt6BBv7bNBs5sr0Slcvv33fDMPWcA4JY8FuDavdE7_LCWtLY07dvX4EzjWQoLJ3pabvAtN27WWlidd-xa12notUPFgu2i1v50-5iZMChXyt_aozaN5mNsLcGKF1Sz42dDU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082" y="7210476"/>
            <a:ext cx="365049" cy="37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11" descr="https://lh3.googleusercontent.com/EoWXOhWznGsTXotlSt5uzDVp3ADV25l9jHq_eZEzQ7-NsSmvpk9BuPzMPSnRb2MuVlee-deHLf7xf00cODf9gGjMsZvCOZAi3q7AUR8mqMp5s-_R8cHOO3-5LOMApTXjImlk949UGAc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63" y="7210476"/>
            <a:ext cx="365049" cy="37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05"/>
          <a:stretch/>
        </p:blipFill>
        <p:spPr>
          <a:xfrm>
            <a:off x="1654838" y="6628500"/>
            <a:ext cx="1263044" cy="10755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549" y="6622724"/>
            <a:ext cx="666869" cy="666869"/>
          </a:xfrm>
          <a:prstGeom prst="rect">
            <a:avLst/>
          </a:prstGeom>
        </p:spPr>
      </p:pic>
      <p:pic>
        <p:nvPicPr>
          <p:cNvPr id="109" name="Picture 9" descr="https://lh4.googleusercontent.com/NZB1y_029mc7ZtNcnG7o1B1FEHSKCkRMOaV3hWE_YebhaaU6Qs4lmPcWm7gHI4XiZE5Px7KL1GgDEFNws6xefi_yIHtsUbYFpIx4UnFpdDhKhdh1_Wb09jQyDmaJV8_ubPGcnEqnVVk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325" y="7303630"/>
            <a:ext cx="365049" cy="37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8" descr="https://lh5.googleusercontent.com/BjiCSzvrtzt6BBv7bNBs5sr0Slcvv33fDMPWcA4JY8FuDavdE7_LCWtLY07dvX4EzjWQoLJ3pabvAtN27WWlidd-xa12notUPFgu2i1v50-5iZMChXyt_aozaN5mNsLcGKF1Sz42dDU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954" y="7305789"/>
            <a:ext cx="365049" cy="37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11" descr="https://lh3.googleusercontent.com/EoWXOhWznGsTXotlSt5uzDVp3ADV25l9jHq_eZEzQ7-NsSmvpk9BuPzMPSnRb2MuVlee-deHLf7xf00cODf9gGjMsZvCOZAi3q7AUR8mqMp5s-_R8cHOO3-5LOMApTXjImlk949UGAc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335" y="7305789"/>
            <a:ext cx="365049" cy="37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lh4.googleusercontent.com/dIfijs9CrAsPBHyOq7NNuB3Iw9F8VquFs4P9Y1-bh5OjB5rBD6i1MJW7UHU1oHnUnPhULK7tWrgJ0Hnm4FwMfbOzjKB0WTdFfGcakqZ1fB9IAe_hEWm0m-SqVkaJ4KzLjpgryhO6jrY"/>
          <p:cNvPicPr>
            <a:picLocks noChangeAspect="1" noChangeArrowheads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0" r="13252"/>
          <a:stretch/>
        </p:blipFill>
        <p:spPr bwMode="auto">
          <a:xfrm>
            <a:off x="2408949" y="6733715"/>
            <a:ext cx="1280788" cy="107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670" y="6743408"/>
            <a:ext cx="656381" cy="656381"/>
          </a:xfrm>
          <a:prstGeom prst="rect">
            <a:avLst/>
          </a:prstGeom>
        </p:spPr>
      </p:pic>
      <p:sp>
        <p:nvSpPr>
          <p:cNvPr id="16" name="Arc 15"/>
          <p:cNvSpPr/>
          <p:nvPr/>
        </p:nvSpPr>
        <p:spPr>
          <a:xfrm rot="10800000">
            <a:off x="2677323" y="7434427"/>
            <a:ext cx="420023" cy="743019"/>
          </a:xfrm>
          <a:prstGeom prst="arc">
            <a:avLst>
              <a:gd name="adj1" fmla="val 16199999"/>
              <a:gd name="adj2" fmla="val 2142627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" name="Picture 9" descr="https://lh4.googleusercontent.com/NZB1y_029mc7ZtNcnG7o1B1FEHSKCkRMOaV3hWE_YebhaaU6Qs4lmPcWm7gHI4XiZE5Px7KL1GgDEFNws6xefi_yIHtsUbYFpIx4UnFpdDhKhdh1_Wb09jQyDmaJV8_ubPGcnEqnVVk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004" y="7399789"/>
            <a:ext cx="365049" cy="37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8" descr="https://lh5.googleusercontent.com/BjiCSzvrtzt6BBv7bNBs5sr0Slcvv33fDMPWcA4JY8FuDavdE7_LCWtLY07dvX4EzjWQoLJ3pabvAtN27WWlidd-xa12notUPFgu2i1v50-5iZMChXyt_aozaN5mNsLcGKF1Sz42dDU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633" y="7401948"/>
            <a:ext cx="365049" cy="37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11" descr="https://lh3.googleusercontent.com/EoWXOhWznGsTXotlSt5uzDVp3ADV25l9jHq_eZEzQ7-NsSmvpk9BuPzMPSnRb2MuVlee-deHLf7xf00cODf9gGjMsZvCOZAi3q7AUR8mqMp5s-_R8cHOO3-5LOMApTXjImlk949UGAc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014" y="7401948"/>
            <a:ext cx="365049" cy="37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c 16"/>
          <p:cNvSpPr/>
          <p:nvPr/>
        </p:nvSpPr>
        <p:spPr>
          <a:xfrm rot="5400000">
            <a:off x="3338483" y="7542040"/>
            <a:ext cx="710593" cy="743019"/>
          </a:xfrm>
          <a:prstGeom prst="arc">
            <a:avLst>
              <a:gd name="adj1" fmla="val 16199999"/>
              <a:gd name="adj2" fmla="val 21426271"/>
            </a:avLst>
          </a:prstGeom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4" descr="https://lh4.googleusercontent.com/dIfijs9CrAsPBHyOq7NNuB3Iw9F8VquFs4P9Y1-bh5OjB5rBD6i1MJW7UHU1oHnUnPhULK7tWrgJ0Hnm4FwMfbOzjKB0WTdFfGcakqZ1fB9IAe_hEWm0m-SqVkaJ4KzLjpgryhO6jrY"/>
          <p:cNvPicPr>
            <a:picLocks noChangeAspect="1" noChangeArrowheads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0" r="13252"/>
          <a:stretch/>
        </p:blipFill>
        <p:spPr bwMode="auto">
          <a:xfrm>
            <a:off x="3162701" y="6842718"/>
            <a:ext cx="1280788" cy="107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9" descr="https://lh4.googleusercontent.com/NZB1y_029mc7ZtNcnG7o1B1FEHSKCkRMOaV3hWE_YebhaaU6Qs4lmPcWm7gHI4XiZE5Px7KL1GgDEFNws6xefi_yIHtsUbYFpIx4UnFpdDhKhdh1_Wb09jQyDmaJV8_ubPGcnEqnVVk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010" y="7506223"/>
            <a:ext cx="365049" cy="37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https://lh3.googleusercontent.com/6jCu1lOEBObrSrnv279aOS5T3dEJVtNhuI9u961T9qrMGYK6khBpWW_y1xVYgEW9evEUZ8c228GORSJDEgj_mLGnS5D2ETsv-FcqLZ2Oq78op_aVIBtEKi-ZWAJEPDa_7V2AfheVi_c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704" y="6741435"/>
            <a:ext cx="732186" cy="73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8" descr="https://lh5.googleusercontent.com/BjiCSzvrtzt6BBv7bNBs5sr0Slcvv33fDMPWcA4JY8FuDavdE7_LCWtLY07dvX4EzjWQoLJ3pabvAtN27WWlidd-xa12notUPFgu2i1v50-5iZMChXyt_aozaN5mNsLcGKF1Sz42dDU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639" y="7508382"/>
            <a:ext cx="365049" cy="37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11" descr="https://lh3.googleusercontent.com/EoWXOhWznGsTXotlSt5uzDVp3ADV25l9jHq_eZEzQ7-NsSmvpk9BuPzMPSnRb2MuVlee-deHLf7xf00cODf9gGjMsZvCOZAi3q7AUR8mqMp5s-_R8cHOO3-5LOMApTXjImlk949UGAc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020" y="7508382"/>
            <a:ext cx="365049" cy="37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2" descr="Image result for click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536" y="1317422"/>
            <a:ext cx="367977" cy="36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2" descr="Image result for click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508" y="1430944"/>
            <a:ext cx="367977" cy="36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2" descr="Image result for click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616" y="2320031"/>
            <a:ext cx="367977" cy="36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" descr="Image result for click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052" y="2447194"/>
            <a:ext cx="367977" cy="36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TextBox 119"/>
          <p:cNvSpPr txBox="1"/>
          <p:nvPr/>
        </p:nvSpPr>
        <p:spPr>
          <a:xfrm>
            <a:off x="1309596" y="537964"/>
            <a:ext cx="2875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Correct</a:t>
            </a:r>
            <a:r>
              <a:rPr lang="en-US" dirty="0"/>
              <a:t>	</a:t>
            </a:r>
            <a:r>
              <a:rPr lang="en-US" dirty="0" smtClean="0"/>
              <a:t>	Incorrect</a:t>
            </a:r>
            <a:endParaRPr lang="en-US" dirty="0"/>
          </a:p>
        </p:txBody>
      </p:sp>
      <p:sp>
        <p:nvSpPr>
          <p:cNvPr id="121" name="TextBox 120"/>
          <p:cNvSpPr txBox="1"/>
          <p:nvPr/>
        </p:nvSpPr>
        <p:spPr>
          <a:xfrm>
            <a:off x="2388112" y="1150096"/>
            <a:ext cx="5613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…</a:t>
            </a:r>
          </a:p>
          <a:p>
            <a:endParaRPr lang="en-US" sz="3200" dirty="0" smtClean="0"/>
          </a:p>
          <a:p>
            <a:r>
              <a:rPr lang="en-US" sz="3200" dirty="0" smtClean="0"/>
              <a:t>… </a:t>
            </a:r>
            <a:endParaRPr lang="en-US" sz="3200" dirty="0"/>
          </a:p>
        </p:txBody>
      </p:sp>
      <p:pic>
        <p:nvPicPr>
          <p:cNvPr id="122" name="Picture 2" descr="Image result for click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791" y="7423565"/>
            <a:ext cx="367977" cy="36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" descr="Image result for click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681" y="7494827"/>
            <a:ext cx="367977" cy="36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Image result for click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279" y="7605966"/>
            <a:ext cx="367977" cy="36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Image result for click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923" y="7691941"/>
            <a:ext cx="367977" cy="36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00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788" y="633750"/>
            <a:ext cx="3600236" cy="239337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14" y="3264323"/>
            <a:ext cx="3596845" cy="23933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15" y="633751"/>
            <a:ext cx="3596845" cy="2393377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152972"/>
              </p:ext>
            </p:extLst>
          </p:nvPr>
        </p:nvGraphicFramePr>
        <p:xfrm>
          <a:off x="2080211" y="1689280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475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4941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293" y="1226757"/>
            <a:ext cx="462523" cy="4625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770" y="1226757"/>
            <a:ext cx="462523" cy="4625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247" y="1226757"/>
            <a:ext cx="462523" cy="4625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277" y="1226757"/>
            <a:ext cx="462523" cy="4625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856" y="2100545"/>
            <a:ext cx="282320" cy="2823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856" y="1689280"/>
            <a:ext cx="282320" cy="2823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856" y="2519480"/>
            <a:ext cx="282320" cy="282320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801349"/>
              </p:ext>
            </p:extLst>
          </p:nvPr>
        </p:nvGraphicFramePr>
        <p:xfrm>
          <a:off x="566873" y="720077"/>
          <a:ext cx="1003388" cy="396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03388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TS6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572005"/>
              </p:ext>
            </p:extLst>
          </p:nvPr>
        </p:nvGraphicFramePr>
        <p:xfrm>
          <a:off x="2080211" y="4319852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164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91830"/>
                  </a:ext>
                </a:extLst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293" y="3857329"/>
            <a:ext cx="462523" cy="4625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770" y="3857329"/>
            <a:ext cx="462523" cy="4625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247" y="3857329"/>
            <a:ext cx="462523" cy="4625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277" y="3857329"/>
            <a:ext cx="462523" cy="462523"/>
          </a:xfrm>
          <a:prstGeom prst="rect">
            <a:avLst/>
          </a:prstGeom>
        </p:spPr>
      </p:pic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479733"/>
              </p:ext>
            </p:extLst>
          </p:nvPr>
        </p:nvGraphicFramePr>
        <p:xfrm>
          <a:off x="566873" y="3350649"/>
          <a:ext cx="1003388" cy="396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03388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TS4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004108"/>
              </p:ext>
            </p:extLst>
          </p:nvPr>
        </p:nvGraphicFramePr>
        <p:xfrm>
          <a:off x="6139579" y="1689280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164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029799"/>
                  </a:ext>
                </a:extLst>
              </a:tr>
            </a:tbl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661" y="1226757"/>
            <a:ext cx="462523" cy="46252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138" y="1226757"/>
            <a:ext cx="462523" cy="46252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615" y="1226757"/>
            <a:ext cx="462523" cy="4625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645" y="1226757"/>
            <a:ext cx="462523" cy="462523"/>
          </a:xfrm>
          <a:prstGeom prst="rect">
            <a:avLst/>
          </a:prstGeom>
        </p:spPr>
      </p:pic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492407"/>
              </p:ext>
            </p:extLst>
          </p:nvPr>
        </p:nvGraphicFramePr>
        <p:xfrm>
          <a:off x="4626241" y="720077"/>
          <a:ext cx="1003388" cy="396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03388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TS5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242392"/>
              </p:ext>
            </p:extLst>
          </p:nvPr>
        </p:nvGraphicFramePr>
        <p:xfrm>
          <a:off x="4797385" y="3841276"/>
          <a:ext cx="3213088" cy="569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03272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2140892625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55384506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2304176548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6 + 2 + 7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4 + 8</a:t>
                      </a:r>
                      <a:r>
                        <a:rPr lang="en-US" sz="1200" b="0" baseline="0" dirty="0" smtClean="0"/>
                        <a:t> + 3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5 + 7 + 3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10 + 3 + 2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15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15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15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15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170450"/>
                  </a:ext>
                </a:extLst>
              </a:tr>
            </a:tbl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498" y="4732567"/>
            <a:ext cx="282320" cy="28232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213" y="4739805"/>
            <a:ext cx="282320" cy="28232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928" y="4732567"/>
            <a:ext cx="282320" cy="28232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175" y="3370705"/>
            <a:ext cx="462523" cy="46252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087" y="3378753"/>
            <a:ext cx="462523" cy="4625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237" y="3387160"/>
            <a:ext cx="462523" cy="46252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149" y="3378753"/>
            <a:ext cx="462523" cy="462523"/>
          </a:xfrm>
          <a:prstGeom prst="rect">
            <a:avLst/>
          </a:prstGeom>
        </p:spPr>
      </p:pic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160739"/>
              </p:ext>
            </p:extLst>
          </p:nvPr>
        </p:nvGraphicFramePr>
        <p:xfrm>
          <a:off x="4796273" y="5049808"/>
          <a:ext cx="3214200" cy="569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7140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  <a:gridCol w="1071400">
                  <a:extLst>
                    <a:ext uri="{9D8B030D-6E8A-4147-A177-3AD203B41FA5}">
                      <a16:colId xmlns:a16="http://schemas.microsoft.com/office/drawing/2014/main" val="2140892625"/>
                    </a:ext>
                  </a:extLst>
                </a:gridCol>
                <a:gridCol w="1071400">
                  <a:extLst>
                    <a:ext uri="{9D8B030D-6E8A-4147-A177-3AD203B41FA5}">
                      <a16:colId xmlns:a16="http://schemas.microsoft.com/office/drawing/2014/main" val="55384506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5 + 10 + 3 + 2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6 + 8 + 3 + 3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4 + 2 + 7 + 7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20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20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20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170450"/>
                  </a:ext>
                </a:extLst>
              </a:tr>
            </a:tbl>
          </a:graphicData>
        </a:graphic>
      </p:graphicFrame>
      <p:sp>
        <p:nvSpPr>
          <p:cNvPr id="47" name="Rectangle 46"/>
          <p:cNvSpPr/>
          <p:nvPr/>
        </p:nvSpPr>
        <p:spPr>
          <a:xfrm>
            <a:off x="116419" y="547323"/>
            <a:ext cx="357263" cy="370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16419" y="3220628"/>
            <a:ext cx="357263" cy="370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b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195525" y="547323"/>
            <a:ext cx="357263" cy="370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c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195524" y="3220628"/>
            <a:ext cx="357263" cy="370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30" y="4732567"/>
            <a:ext cx="282320" cy="28232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30" y="4321302"/>
            <a:ext cx="282320" cy="28232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30" y="5151502"/>
            <a:ext cx="282320" cy="28232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158" y="2100545"/>
            <a:ext cx="282320" cy="28232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158" y="1689280"/>
            <a:ext cx="282320" cy="28232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158" y="2519480"/>
            <a:ext cx="282320" cy="28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40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943405"/>
              </p:ext>
            </p:extLst>
          </p:nvPr>
        </p:nvGraphicFramePr>
        <p:xfrm>
          <a:off x="1562217" y="2311347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TS0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934" y="3166375"/>
            <a:ext cx="462523" cy="4625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411" y="3166375"/>
            <a:ext cx="462523" cy="4625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888" y="3166375"/>
            <a:ext cx="462523" cy="4625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918" y="3166375"/>
            <a:ext cx="462523" cy="46252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238" y="3166376"/>
            <a:ext cx="462523" cy="46252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715" y="3166376"/>
            <a:ext cx="462523" cy="46252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192" y="3166376"/>
            <a:ext cx="462523" cy="46252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222" y="3166376"/>
            <a:ext cx="462523" cy="46252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878" y="3867280"/>
            <a:ext cx="329839" cy="32983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899" y="3867280"/>
            <a:ext cx="329839" cy="32983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498" y="3867280"/>
            <a:ext cx="329839" cy="32983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00" y="3869957"/>
            <a:ext cx="329839" cy="32983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216" y="3862869"/>
            <a:ext cx="329839" cy="32983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530" y="1122098"/>
            <a:ext cx="1481095" cy="98460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2" y="1122098"/>
            <a:ext cx="1479700" cy="98460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16" y="1122098"/>
            <a:ext cx="1479700" cy="984607"/>
          </a:xfrm>
          <a:prstGeom prst="rect">
            <a:avLst/>
          </a:prstGeom>
        </p:spPr>
      </p:pic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012828"/>
              </p:ext>
            </p:extLst>
          </p:nvPr>
        </p:nvGraphicFramePr>
        <p:xfrm>
          <a:off x="1048046" y="4670638"/>
          <a:ext cx="1828800" cy="3962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pic>
        <p:nvPicPr>
          <p:cNvPr id="1026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2045560" y="4473354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290712" y="4053619"/>
            <a:ext cx="238501" cy="14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1562217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2540153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812" y="3166375"/>
            <a:ext cx="462523" cy="46252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394" y="3166375"/>
            <a:ext cx="462523" cy="46252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941" y="3166375"/>
            <a:ext cx="462523" cy="46252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76" y="3166375"/>
            <a:ext cx="462523" cy="46252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111" y="3874690"/>
            <a:ext cx="329839" cy="329839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246" y="3874690"/>
            <a:ext cx="329839" cy="329839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528" y="3869957"/>
            <a:ext cx="329839" cy="329839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507" y="3869957"/>
            <a:ext cx="329839" cy="329839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21" y="3628898"/>
            <a:ext cx="216858" cy="216858"/>
          </a:xfrm>
          <a:prstGeom prst="rect">
            <a:avLst/>
          </a:prstGeom>
        </p:spPr>
      </p:pic>
      <p:grpSp>
        <p:nvGrpSpPr>
          <p:cNvPr id="1045" name="Group 1044"/>
          <p:cNvGrpSpPr/>
          <p:nvPr/>
        </p:nvGrpSpPr>
        <p:grpSpPr>
          <a:xfrm>
            <a:off x="482180" y="3483200"/>
            <a:ext cx="370430" cy="362556"/>
            <a:chOff x="518040" y="3393550"/>
            <a:chExt cx="370430" cy="362556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612" y="3539248"/>
              <a:ext cx="216858" cy="216858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040" y="3393550"/>
              <a:ext cx="214091" cy="214091"/>
            </a:xfrm>
            <a:prstGeom prst="rect">
              <a:avLst/>
            </a:prstGeom>
          </p:spPr>
        </p:pic>
      </p:grpSp>
      <p:pic>
        <p:nvPicPr>
          <p:cNvPr id="78" name="Picture 7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053" y="3480433"/>
            <a:ext cx="216858" cy="216858"/>
          </a:xfrm>
          <a:prstGeom prst="rect">
            <a:avLst/>
          </a:prstGeom>
        </p:spPr>
      </p:pic>
      <p:pic>
        <p:nvPicPr>
          <p:cNvPr id="79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3312213" y="4031771"/>
            <a:ext cx="238501" cy="14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229" y="3874690"/>
            <a:ext cx="329839" cy="329839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716" y="3867280"/>
            <a:ext cx="329839" cy="329839"/>
          </a:xfrm>
          <a:prstGeom prst="rect">
            <a:avLst/>
          </a:prstGeom>
        </p:spPr>
      </p:pic>
      <p:pic>
        <p:nvPicPr>
          <p:cNvPr id="82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1068767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3" name="Table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870137"/>
              </p:ext>
            </p:extLst>
          </p:nvPr>
        </p:nvGraphicFramePr>
        <p:xfrm>
          <a:off x="4874837" y="4670638"/>
          <a:ext cx="1828800" cy="3962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pic>
        <p:nvPicPr>
          <p:cNvPr id="84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5863386" y="4473354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5397973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6331084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4931418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408" y="3862869"/>
            <a:ext cx="329839" cy="329839"/>
          </a:xfrm>
          <a:prstGeom prst="rect">
            <a:avLst/>
          </a:prstGeom>
        </p:spPr>
      </p:pic>
      <p:graphicFrame>
        <p:nvGraphicFramePr>
          <p:cNvPr id="89" name="Table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755950"/>
              </p:ext>
            </p:extLst>
          </p:nvPr>
        </p:nvGraphicFramePr>
        <p:xfrm>
          <a:off x="8678961" y="4665546"/>
          <a:ext cx="1828800" cy="3962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pic>
        <p:nvPicPr>
          <p:cNvPr id="90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9667510" y="4468262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9202097" y="446376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10135208" y="446376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8735542" y="446376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765" y="3624646"/>
            <a:ext cx="214091" cy="214091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412" y="3470510"/>
            <a:ext cx="216858" cy="216858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214" y="3616208"/>
            <a:ext cx="216858" cy="216858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800" y="3470510"/>
            <a:ext cx="214091" cy="214091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309" y="3616208"/>
            <a:ext cx="214091" cy="214091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956" y="3462072"/>
            <a:ext cx="216858" cy="216858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21" y="3605402"/>
            <a:ext cx="216858" cy="216858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753" y="3456937"/>
            <a:ext cx="216858" cy="216858"/>
          </a:xfrm>
          <a:prstGeom prst="rect">
            <a:avLst/>
          </a:prstGeom>
        </p:spPr>
      </p:pic>
      <p:graphicFrame>
        <p:nvGraphicFramePr>
          <p:cNvPr id="103" name="Table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832266"/>
              </p:ext>
            </p:extLst>
          </p:nvPr>
        </p:nvGraphicFramePr>
        <p:xfrm>
          <a:off x="786845" y="2169705"/>
          <a:ext cx="498181" cy="30480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498181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29925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TS1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04" name="Table 1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946714"/>
              </p:ext>
            </p:extLst>
          </p:nvPr>
        </p:nvGraphicFramePr>
        <p:xfrm>
          <a:off x="2693199" y="2158167"/>
          <a:ext cx="544920" cy="30480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5449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29925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TS2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>
            <a:stCxn id="49" idx="2"/>
            <a:endCxn id="15" idx="0"/>
          </p:cNvCxnSpPr>
          <p:nvPr/>
        </p:nvCxnSpPr>
        <p:spPr>
          <a:xfrm flipH="1">
            <a:off x="1994455" y="2106705"/>
            <a:ext cx="1411" cy="204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49" idx="2"/>
            <a:endCxn id="103" idx="0"/>
          </p:cNvCxnSpPr>
          <p:nvPr/>
        </p:nvCxnSpPr>
        <p:spPr>
          <a:xfrm flipH="1">
            <a:off x="1035935" y="2106705"/>
            <a:ext cx="959931" cy="63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49" idx="2"/>
            <a:endCxn id="104" idx="0"/>
          </p:cNvCxnSpPr>
          <p:nvPr/>
        </p:nvCxnSpPr>
        <p:spPr>
          <a:xfrm>
            <a:off x="1995866" y="2106705"/>
            <a:ext cx="969793" cy="5146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62" idx="2"/>
            <a:endCxn id="64" idx="0"/>
          </p:cNvCxnSpPr>
          <p:nvPr/>
        </p:nvCxnSpPr>
        <p:spPr>
          <a:xfrm>
            <a:off x="1231338" y="3628898"/>
            <a:ext cx="5828" cy="24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61" idx="2"/>
            <a:endCxn id="63" idx="0"/>
          </p:cNvCxnSpPr>
          <p:nvPr/>
        </p:nvCxnSpPr>
        <p:spPr>
          <a:xfrm>
            <a:off x="1727203" y="3628898"/>
            <a:ext cx="5828" cy="24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60" idx="2"/>
            <a:endCxn id="65" idx="0"/>
          </p:cNvCxnSpPr>
          <p:nvPr/>
        </p:nvCxnSpPr>
        <p:spPr>
          <a:xfrm flipH="1">
            <a:off x="2207448" y="3628898"/>
            <a:ext cx="208" cy="241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59" idx="2"/>
            <a:endCxn id="74" idx="0"/>
          </p:cNvCxnSpPr>
          <p:nvPr/>
        </p:nvCxnSpPr>
        <p:spPr>
          <a:xfrm>
            <a:off x="2697074" y="3628898"/>
            <a:ext cx="4353" cy="241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4" idx="2"/>
            <a:endCxn id="82" idx="0"/>
          </p:cNvCxnSpPr>
          <p:nvPr/>
        </p:nvCxnSpPr>
        <p:spPr>
          <a:xfrm flipH="1">
            <a:off x="1233752" y="4204529"/>
            <a:ext cx="3414" cy="264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63" idx="2"/>
            <a:endCxn id="54" idx="0"/>
          </p:cNvCxnSpPr>
          <p:nvPr/>
        </p:nvCxnSpPr>
        <p:spPr>
          <a:xfrm flipH="1">
            <a:off x="1727202" y="4204529"/>
            <a:ext cx="5829" cy="264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65" idx="2"/>
            <a:endCxn id="1026" idx="0"/>
          </p:cNvCxnSpPr>
          <p:nvPr/>
        </p:nvCxnSpPr>
        <p:spPr>
          <a:xfrm>
            <a:off x="2207448" y="4199796"/>
            <a:ext cx="3097" cy="273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74" idx="2"/>
            <a:endCxn id="55" idx="0"/>
          </p:cNvCxnSpPr>
          <p:nvPr/>
        </p:nvCxnSpPr>
        <p:spPr>
          <a:xfrm>
            <a:off x="2701427" y="4199796"/>
            <a:ext cx="3711" cy="269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5" idx="2"/>
            <a:endCxn id="62" idx="0"/>
          </p:cNvCxnSpPr>
          <p:nvPr/>
        </p:nvCxnSpPr>
        <p:spPr>
          <a:xfrm flipH="1">
            <a:off x="1231338" y="2951427"/>
            <a:ext cx="763117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61" idx="0"/>
          </p:cNvCxnSpPr>
          <p:nvPr/>
        </p:nvCxnSpPr>
        <p:spPr>
          <a:xfrm flipH="1">
            <a:off x="1727203" y="2951427"/>
            <a:ext cx="258287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15" idx="2"/>
            <a:endCxn id="60" idx="0"/>
          </p:cNvCxnSpPr>
          <p:nvPr/>
        </p:nvCxnSpPr>
        <p:spPr>
          <a:xfrm>
            <a:off x="1994455" y="2951427"/>
            <a:ext cx="213201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5" idx="2"/>
            <a:endCxn id="59" idx="0"/>
          </p:cNvCxnSpPr>
          <p:nvPr/>
        </p:nvCxnSpPr>
        <p:spPr>
          <a:xfrm>
            <a:off x="1994455" y="2951427"/>
            <a:ext cx="702619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>
            <a:stCxn id="62" idx="2"/>
            <a:endCxn id="75" idx="3"/>
          </p:cNvCxnSpPr>
          <p:nvPr/>
        </p:nvCxnSpPr>
        <p:spPr>
          <a:xfrm flipH="1">
            <a:off x="852610" y="3628898"/>
            <a:ext cx="378728" cy="10842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endCxn id="53" idx="0"/>
          </p:cNvCxnSpPr>
          <p:nvPr/>
        </p:nvCxnSpPr>
        <p:spPr>
          <a:xfrm flipH="1">
            <a:off x="409963" y="3906414"/>
            <a:ext cx="96631" cy="14720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>
            <a:stCxn id="62" idx="2"/>
            <a:endCxn id="77" idx="3"/>
          </p:cNvCxnSpPr>
          <p:nvPr/>
        </p:nvCxnSpPr>
        <p:spPr>
          <a:xfrm flipH="1" flipV="1">
            <a:off x="696271" y="3590246"/>
            <a:ext cx="535067" cy="3865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71" name="Table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087770"/>
              </p:ext>
            </p:extLst>
          </p:nvPr>
        </p:nvGraphicFramePr>
        <p:xfrm>
          <a:off x="5355934" y="2311347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TS1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72" name="Table 1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46758"/>
              </p:ext>
            </p:extLst>
          </p:nvPr>
        </p:nvGraphicFramePr>
        <p:xfrm>
          <a:off x="9157520" y="2311347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TS2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73" name="Table 1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576978"/>
              </p:ext>
            </p:extLst>
          </p:nvPr>
        </p:nvGraphicFramePr>
        <p:xfrm>
          <a:off x="179329" y="4148039"/>
          <a:ext cx="457200" cy="30480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</a:tblGrid>
              <a:tr h="24470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graphicFrame>
        <p:nvGraphicFramePr>
          <p:cNvPr id="174" name="Table 1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864581"/>
              </p:ext>
            </p:extLst>
          </p:nvPr>
        </p:nvGraphicFramePr>
        <p:xfrm>
          <a:off x="3199300" y="4139074"/>
          <a:ext cx="457200" cy="30480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</a:tblGrid>
              <a:tr h="24470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cxnSp>
        <p:nvCxnSpPr>
          <p:cNvPr id="175" name="Straight Arrow Connector 174"/>
          <p:cNvCxnSpPr>
            <a:stCxn id="59" idx="2"/>
            <a:endCxn id="76" idx="1"/>
          </p:cNvCxnSpPr>
          <p:nvPr/>
        </p:nvCxnSpPr>
        <p:spPr>
          <a:xfrm>
            <a:off x="2697074" y="3628898"/>
            <a:ext cx="376347" cy="10842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>
            <a:stCxn id="59" idx="2"/>
            <a:endCxn id="78" idx="1"/>
          </p:cNvCxnSpPr>
          <p:nvPr/>
        </p:nvCxnSpPr>
        <p:spPr>
          <a:xfrm flipV="1">
            <a:off x="2697074" y="3588862"/>
            <a:ext cx="549979" cy="4003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>
            <a:endCxn id="79" idx="0"/>
          </p:cNvCxnSpPr>
          <p:nvPr/>
        </p:nvCxnSpPr>
        <p:spPr>
          <a:xfrm>
            <a:off x="3400613" y="3863686"/>
            <a:ext cx="30851" cy="16808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Left Brace 142"/>
          <p:cNvSpPr/>
          <p:nvPr/>
        </p:nvSpPr>
        <p:spPr>
          <a:xfrm rot="16200000">
            <a:off x="1905756" y="4222927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1" name="Table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562163"/>
              </p:ext>
            </p:extLst>
          </p:nvPr>
        </p:nvGraphicFramePr>
        <p:xfrm>
          <a:off x="1273946" y="5288389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6.25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92" name="Left Brace 191"/>
          <p:cNvSpPr/>
          <p:nvPr/>
        </p:nvSpPr>
        <p:spPr>
          <a:xfrm rot="16200000">
            <a:off x="5721617" y="4219161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3" name="Table 1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626538"/>
              </p:ext>
            </p:extLst>
          </p:nvPr>
        </p:nvGraphicFramePr>
        <p:xfrm>
          <a:off x="5089807" y="5284623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94" name="Left Brace 193"/>
          <p:cNvSpPr/>
          <p:nvPr/>
        </p:nvSpPr>
        <p:spPr>
          <a:xfrm rot="16200000">
            <a:off x="9543526" y="4228950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5" name="Table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082707"/>
              </p:ext>
            </p:extLst>
          </p:nvPr>
        </p:nvGraphicFramePr>
        <p:xfrm>
          <a:off x="8911716" y="5294412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3.75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pic>
        <p:nvPicPr>
          <p:cNvPr id="212" name="Picture 2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125171" y="5096055"/>
            <a:ext cx="1673533" cy="83769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8" t="-9890" b="-1"/>
          <a:stretch/>
        </p:blipFill>
        <p:spPr>
          <a:xfrm rot="10800000" flipV="1">
            <a:off x="5167907" y="5085470"/>
            <a:ext cx="1229587" cy="92055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79" t="-1" b="-16542"/>
          <a:stretch/>
        </p:blipFill>
        <p:spPr>
          <a:xfrm rot="10800000" flipV="1">
            <a:off x="9192515" y="5098627"/>
            <a:ext cx="815356" cy="9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12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068993"/>
              </p:ext>
            </p:extLst>
          </p:nvPr>
        </p:nvGraphicFramePr>
        <p:xfrm>
          <a:off x="7478808" y="2307581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smtClean="0"/>
                        <a:t>TS3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934" y="3166375"/>
            <a:ext cx="462523" cy="4625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411" y="3166375"/>
            <a:ext cx="462523" cy="4625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888" y="3166375"/>
            <a:ext cx="462523" cy="4625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918" y="3166375"/>
            <a:ext cx="462523" cy="46252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048" y="3162610"/>
            <a:ext cx="462523" cy="46252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525" y="3162610"/>
            <a:ext cx="462523" cy="46252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002" y="3162610"/>
            <a:ext cx="462523" cy="46252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032" y="3162610"/>
            <a:ext cx="462523" cy="46252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107" y="3867280"/>
            <a:ext cx="329839" cy="32983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110" y="3866191"/>
            <a:ext cx="329839" cy="32983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026" y="3859103"/>
            <a:ext cx="329839" cy="32983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340" y="1118332"/>
            <a:ext cx="1481095" cy="98460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2" y="1122098"/>
            <a:ext cx="1479700" cy="98460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607" y="1118332"/>
            <a:ext cx="1479700" cy="984607"/>
          </a:xfrm>
          <a:prstGeom prst="rect">
            <a:avLst/>
          </a:prstGeom>
        </p:spPr>
      </p:pic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633101"/>
              </p:ext>
            </p:extLst>
          </p:nvPr>
        </p:nvGraphicFramePr>
        <p:xfrm>
          <a:off x="6964637" y="4666872"/>
          <a:ext cx="1828800" cy="3962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pic>
        <p:nvPicPr>
          <p:cNvPr id="1026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7962151" y="4469588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7478808" y="4465089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8456744" y="4465089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403" y="3162609"/>
            <a:ext cx="462523" cy="46252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85" y="3162609"/>
            <a:ext cx="462523" cy="46252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532" y="3162609"/>
            <a:ext cx="462523" cy="46252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667" y="3162609"/>
            <a:ext cx="462523" cy="46252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837" y="3870924"/>
            <a:ext cx="329839" cy="329839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119" y="3866191"/>
            <a:ext cx="329839" cy="329839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098" y="3866191"/>
            <a:ext cx="329839" cy="329839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716" y="3867280"/>
            <a:ext cx="329839" cy="329839"/>
          </a:xfrm>
          <a:prstGeom prst="rect">
            <a:avLst/>
          </a:prstGeom>
        </p:spPr>
      </p:pic>
      <p:pic>
        <p:nvPicPr>
          <p:cNvPr id="82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6985358" y="4465089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3" name="Table 82"/>
          <p:cNvGraphicFramePr>
            <a:graphicFrameLocks noGrp="1"/>
          </p:cNvGraphicFramePr>
          <p:nvPr>
            <p:extLst/>
          </p:nvPr>
        </p:nvGraphicFramePr>
        <p:xfrm>
          <a:off x="4874837" y="4670638"/>
          <a:ext cx="1828800" cy="3962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/>
                        <a:t>7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pic>
        <p:nvPicPr>
          <p:cNvPr id="84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5863386" y="4473354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5397973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6331084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4931418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218" y="3859103"/>
            <a:ext cx="329839" cy="329839"/>
          </a:xfrm>
          <a:prstGeom prst="rect">
            <a:avLst/>
          </a:prstGeom>
        </p:spPr>
      </p:pic>
      <p:graphicFrame>
        <p:nvGraphicFramePr>
          <p:cNvPr id="89" name="Table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026337"/>
              </p:ext>
            </p:extLst>
          </p:nvPr>
        </p:nvGraphicFramePr>
        <p:xfrm>
          <a:off x="2748771" y="4661780"/>
          <a:ext cx="1828800" cy="3962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pic>
        <p:nvPicPr>
          <p:cNvPr id="90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3737320" y="4464496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3271907" y="4459997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4205018" y="4459997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2805352" y="4459997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>
            <a:stCxn id="49" idx="2"/>
            <a:endCxn id="15" idx="0"/>
          </p:cNvCxnSpPr>
          <p:nvPr/>
        </p:nvCxnSpPr>
        <p:spPr>
          <a:xfrm flipH="1">
            <a:off x="7911046" y="2102939"/>
            <a:ext cx="1411" cy="204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62" idx="2"/>
            <a:endCxn id="64" idx="0"/>
          </p:cNvCxnSpPr>
          <p:nvPr/>
        </p:nvCxnSpPr>
        <p:spPr>
          <a:xfrm>
            <a:off x="7147929" y="3625132"/>
            <a:ext cx="5828" cy="24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61" idx="2"/>
          </p:cNvCxnSpPr>
          <p:nvPr/>
        </p:nvCxnSpPr>
        <p:spPr>
          <a:xfrm>
            <a:off x="7643794" y="3625132"/>
            <a:ext cx="5828" cy="24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60" idx="2"/>
            <a:endCxn id="65" idx="0"/>
          </p:cNvCxnSpPr>
          <p:nvPr/>
        </p:nvCxnSpPr>
        <p:spPr>
          <a:xfrm flipH="1">
            <a:off x="8124039" y="3625132"/>
            <a:ext cx="208" cy="241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59" idx="2"/>
            <a:endCxn id="74" idx="0"/>
          </p:cNvCxnSpPr>
          <p:nvPr/>
        </p:nvCxnSpPr>
        <p:spPr>
          <a:xfrm>
            <a:off x="8613665" y="3625132"/>
            <a:ext cx="4353" cy="241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4" idx="2"/>
            <a:endCxn id="82" idx="0"/>
          </p:cNvCxnSpPr>
          <p:nvPr/>
        </p:nvCxnSpPr>
        <p:spPr>
          <a:xfrm flipH="1">
            <a:off x="7150343" y="4200763"/>
            <a:ext cx="3414" cy="264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endCxn id="54" idx="0"/>
          </p:cNvCxnSpPr>
          <p:nvPr/>
        </p:nvCxnSpPr>
        <p:spPr>
          <a:xfrm flipH="1">
            <a:off x="7643793" y="4200763"/>
            <a:ext cx="5829" cy="264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65" idx="2"/>
            <a:endCxn id="1026" idx="0"/>
          </p:cNvCxnSpPr>
          <p:nvPr/>
        </p:nvCxnSpPr>
        <p:spPr>
          <a:xfrm>
            <a:off x="8124039" y="4196030"/>
            <a:ext cx="3097" cy="273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74" idx="2"/>
            <a:endCxn id="55" idx="0"/>
          </p:cNvCxnSpPr>
          <p:nvPr/>
        </p:nvCxnSpPr>
        <p:spPr>
          <a:xfrm>
            <a:off x="8618018" y="4196030"/>
            <a:ext cx="3711" cy="269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5" idx="2"/>
            <a:endCxn id="62" idx="0"/>
          </p:cNvCxnSpPr>
          <p:nvPr/>
        </p:nvCxnSpPr>
        <p:spPr>
          <a:xfrm flipH="1">
            <a:off x="7147929" y="2947661"/>
            <a:ext cx="763117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61" idx="0"/>
          </p:cNvCxnSpPr>
          <p:nvPr/>
        </p:nvCxnSpPr>
        <p:spPr>
          <a:xfrm flipH="1">
            <a:off x="7643794" y="2947661"/>
            <a:ext cx="258287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15" idx="2"/>
            <a:endCxn id="60" idx="0"/>
          </p:cNvCxnSpPr>
          <p:nvPr/>
        </p:nvCxnSpPr>
        <p:spPr>
          <a:xfrm>
            <a:off x="7911046" y="2947661"/>
            <a:ext cx="213201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5" idx="2"/>
            <a:endCxn id="59" idx="0"/>
          </p:cNvCxnSpPr>
          <p:nvPr/>
        </p:nvCxnSpPr>
        <p:spPr>
          <a:xfrm>
            <a:off x="7911046" y="2947661"/>
            <a:ext cx="702619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71" name="Table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849340"/>
              </p:ext>
            </p:extLst>
          </p:nvPr>
        </p:nvGraphicFramePr>
        <p:xfrm>
          <a:off x="5355934" y="2311347"/>
          <a:ext cx="864476" cy="642868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64286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TS2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72" name="Table 1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430214"/>
              </p:ext>
            </p:extLst>
          </p:nvPr>
        </p:nvGraphicFramePr>
        <p:xfrm>
          <a:off x="3183370" y="2307581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TS1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43" name="Left Brace 142"/>
          <p:cNvSpPr/>
          <p:nvPr/>
        </p:nvSpPr>
        <p:spPr>
          <a:xfrm rot="16200000">
            <a:off x="7822347" y="4219161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1" name="Table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302460"/>
              </p:ext>
            </p:extLst>
          </p:nvPr>
        </p:nvGraphicFramePr>
        <p:xfrm>
          <a:off x="7190537" y="5284623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6.25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92" name="Left Brace 191"/>
          <p:cNvSpPr/>
          <p:nvPr/>
        </p:nvSpPr>
        <p:spPr>
          <a:xfrm rot="16200000">
            <a:off x="5721617" y="4219161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3" name="Table 192"/>
          <p:cNvGraphicFramePr>
            <a:graphicFrameLocks noGrp="1"/>
          </p:cNvGraphicFramePr>
          <p:nvPr>
            <p:extLst/>
          </p:nvPr>
        </p:nvGraphicFramePr>
        <p:xfrm>
          <a:off x="5089807" y="5284623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94" name="Left Brace 193"/>
          <p:cNvSpPr/>
          <p:nvPr/>
        </p:nvSpPr>
        <p:spPr>
          <a:xfrm rot="16200000">
            <a:off x="3613336" y="4225184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5" name="Table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188208"/>
              </p:ext>
            </p:extLst>
          </p:nvPr>
        </p:nvGraphicFramePr>
        <p:xfrm>
          <a:off x="2981526" y="5290646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3.75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pic>
        <p:nvPicPr>
          <p:cNvPr id="212" name="Picture 2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7041762" y="5092289"/>
            <a:ext cx="1673533" cy="83769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8" t="-9890" b="-1"/>
          <a:stretch/>
        </p:blipFill>
        <p:spPr>
          <a:xfrm rot="10800000" flipV="1">
            <a:off x="5167907" y="5085470"/>
            <a:ext cx="1229587" cy="92055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79" t="-1" b="-16542"/>
          <a:stretch/>
        </p:blipFill>
        <p:spPr>
          <a:xfrm rot="10800000" flipV="1">
            <a:off x="3262325" y="5094861"/>
            <a:ext cx="815356" cy="97624"/>
          </a:xfrm>
          <a:prstGeom prst="rect">
            <a:avLst/>
          </a:prstGeom>
        </p:spPr>
      </p:pic>
      <p:cxnSp>
        <p:nvCxnSpPr>
          <p:cNvPr id="109" name="Straight Arrow Connector 108"/>
          <p:cNvCxnSpPr>
            <a:stCxn id="171" idx="2"/>
            <a:endCxn id="20" idx="0"/>
          </p:cNvCxnSpPr>
          <p:nvPr/>
        </p:nvCxnSpPr>
        <p:spPr>
          <a:xfrm flipH="1">
            <a:off x="5099180" y="2954215"/>
            <a:ext cx="688992" cy="212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171" idx="2"/>
            <a:endCxn id="19" idx="0"/>
          </p:cNvCxnSpPr>
          <p:nvPr/>
        </p:nvCxnSpPr>
        <p:spPr>
          <a:xfrm flipH="1">
            <a:off x="5568150" y="2954215"/>
            <a:ext cx="220022" cy="212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171" idx="2"/>
            <a:endCxn id="18" idx="0"/>
          </p:cNvCxnSpPr>
          <p:nvPr/>
        </p:nvCxnSpPr>
        <p:spPr>
          <a:xfrm>
            <a:off x="5788172" y="2954215"/>
            <a:ext cx="242501" cy="212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171" idx="2"/>
            <a:endCxn id="17" idx="0"/>
          </p:cNvCxnSpPr>
          <p:nvPr/>
        </p:nvCxnSpPr>
        <p:spPr>
          <a:xfrm>
            <a:off x="5788172" y="2954215"/>
            <a:ext cx="705024" cy="212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20" idx="2"/>
          </p:cNvCxnSpPr>
          <p:nvPr/>
        </p:nvCxnSpPr>
        <p:spPr>
          <a:xfrm>
            <a:off x="5099180" y="3628898"/>
            <a:ext cx="3618" cy="23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19" idx="2"/>
            <a:endCxn id="42" idx="0"/>
          </p:cNvCxnSpPr>
          <p:nvPr/>
        </p:nvCxnSpPr>
        <p:spPr>
          <a:xfrm flipH="1">
            <a:off x="5566027" y="3628898"/>
            <a:ext cx="2123" cy="23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18" idx="2"/>
          </p:cNvCxnSpPr>
          <p:nvPr/>
        </p:nvCxnSpPr>
        <p:spPr>
          <a:xfrm flipH="1">
            <a:off x="6030357" y="3628898"/>
            <a:ext cx="316" cy="24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17" idx="2"/>
            <a:endCxn id="81" idx="0"/>
          </p:cNvCxnSpPr>
          <p:nvPr/>
        </p:nvCxnSpPr>
        <p:spPr>
          <a:xfrm>
            <a:off x="6493196" y="3628898"/>
            <a:ext cx="2440" cy="23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endCxn id="87" idx="0"/>
          </p:cNvCxnSpPr>
          <p:nvPr/>
        </p:nvCxnSpPr>
        <p:spPr>
          <a:xfrm flipH="1">
            <a:off x="5096403" y="4197119"/>
            <a:ext cx="6395" cy="27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42" idx="2"/>
            <a:endCxn id="85" idx="0"/>
          </p:cNvCxnSpPr>
          <p:nvPr/>
        </p:nvCxnSpPr>
        <p:spPr>
          <a:xfrm flipH="1">
            <a:off x="5562958" y="4197119"/>
            <a:ext cx="3069" cy="27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endCxn id="84" idx="0"/>
          </p:cNvCxnSpPr>
          <p:nvPr/>
        </p:nvCxnSpPr>
        <p:spPr>
          <a:xfrm flipH="1">
            <a:off x="6028371" y="4204529"/>
            <a:ext cx="1986" cy="268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81" idx="2"/>
            <a:endCxn id="86" idx="0"/>
          </p:cNvCxnSpPr>
          <p:nvPr/>
        </p:nvCxnSpPr>
        <p:spPr>
          <a:xfrm>
            <a:off x="6495636" y="4197119"/>
            <a:ext cx="433" cy="27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48" idx="2"/>
            <a:endCxn id="171" idx="0"/>
          </p:cNvCxnSpPr>
          <p:nvPr/>
        </p:nvCxnSpPr>
        <p:spPr>
          <a:xfrm>
            <a:off x="5788172" y="2106705"/>
            <a:ext cx="0" cy="204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47" idx="2"/>
            <a:endCxn id="172" idx="0"/>
          </p:cNvCxnSpPr>
          <p:nvPr/>
        </p:nvCxnSpPr>
        <p:spPr>
          <a:xfrm flipH="1">
            <a:off x="3615608" y="2102939"/>
            <a:ext cx="3280" cy="204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172" idx="2"/>
            <a:endCxn id="25" idx="0"/>
          </p:cNvCxnSpPr>
          <p:nvPr/>
        </p:nvCxnSpPr>
        <p:spPr>
          <a:xfrm flipH="1">
            <a:off x="3421264" y="2947661"/>
            <a:ext cx="194344" cy="214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172" idx="2"/>
            <a:endCxn id="24" idx="0"/>
          </p:cNvCxnSpPr>
          <p:nvPr/>
        </p:nvCxnSpPr>
        <p:spPr>
          <a:xfrm>
            <a:off x="3615608" y="2947661"/>
            <a:ext cx="268179" cy="214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172" idx="2"/>
            <a:endCxn id="23" idx="0"/>
          </p:cNvCxnSpPr>
          <p:nvPr/>
        </p:nvCxnSpPr>
        <p:spPr>
          <a:xfrm>
            <a:off x="3615608" y="2947661"/>
            <a:ext cx="730702" cy="214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172" idx="2"/>
            <a:endCxn id="26" idx="0"/>
          </p:cNvCxnSpPr>
          <p:nvPr/>
        </p:nvCxnSpPr>
        <p:spPr>
          <a:xfrm flipH="1">
            <a:off x="2952294" y="2947661"/>
            <a:ext cx="663314" cy="214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654" y="3875804"/>
            <a:ext cx="329839" cy="329839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418" y="3869957"/>
            <a:ext cx="329839" cy="329839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257" y="3862869"/>
            <a:ext cx="329839" cy="329839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373" y="3858690"/>
            <a:ext cx="329839" cy="329839"/>
          </a:xfrm>
          <a:prstGeom prst="rect">
            <a:avLst/>
          </a:prstGeom>
        </p:spPr>
      </p:pic>
      <p:cxnSp>
        <p:nvCxnSpPr>
          <p:cNvPr id="101" name="Straight Arrow Connector 100"/>
          <p:cNvCxnSpPr/>
          <p:nvPr/>
        </p:nvCxnSpPr>
        <p:spPr>
          <a:xfrm>
            <a:off x="2969957" y="3606392"/>
            <a:ext cx="3618" cy="23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flipH="1">
            <a:off x="3436804" y="3606392"/>
            <a:ext cx="2123" cy="23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H="1">
            <a:off x="3901134" y="3606392"/>
            <a:ext cx="316" cy="24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4363973" y="3606392"/>
            <a:ext cx="2440" cy="23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H="1">
            <a:off x="2967180" y="4174613"/>
            <a:ext cx="6395" cy="27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H="1">
            <a:off x="3433735" y="4174613"/>
            <a:ext cx="3069" cy="27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H="1">
            <a:off x="3899148" y="4182023"/>
            <a:ext cx="1986" cy="268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4366413" y="4174613"/>
            <a:ext cx="433" cy="27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284463" y="1324094"/>
            <a:ext cx="99097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Context 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Task set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Stimulus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Action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Reward</a:t>
            </a:r>
          </a:p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83309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056993"/>
              </p:ext>
            </p:extLst>
          </p:nvPr>
        </p:nvGraphicFramePr>
        <p:xfrm>
          <a:off x="2038112" y="2185485"/>
          <a:ext cx="864476" cy="51816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512137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TS0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921" y="3034490"/>
            <a:ext cx="462523" cy="4625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951" y="3034490"/>
            <a:ext cx="462523" cy="46252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911" y="3735395"/>
            <a:ext cx="329839" cy="32983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140" y="3735395"/>
            <a:ext cx="329839" cy="32983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521" y="990213"/>
            <a:ext cx="1481095" cy="98460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355" y="990213"/>
            <a:ext cx="1479700" cy="98460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911" y="996236"/>
            <a:ext cx="1479700" cy="984607"/>
          </a:xfrm>
          <a:prstGeom prst="rect">
            <a:avLst/>
          </a:prstGeom>
        </p:spPr>
      </p:pic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061815"/>
              </p:ext>
            </p:extLst>
          </p:nvPr>
        </p:nvGraphicFramePr>
        <p:xfrm>
          <a:off x="1523941" y="4544776"/>
          <a:ext cx="1828800" cy="3962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pic>
        <p:nvPicPr>
          <p:cNvPr id="1026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2521455" y="4347492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2038112" y="434299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3016048" y="434299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707" y="3040513"/>
            <a:ext cx="462523" cy="46252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289" y="3040513"/>
            <a:ext cx="462523" cy="46252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836" y="3040513"/>
            <a:ext cx="462523" cy="46252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71" y="3040513"/>
            <a:ext cx="462523" cy="46252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006" y="3748828"/>
            <a:ext cx="329839" cy="329839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41" y="3748828"/>
            <a:ext cx="329839" cy="329839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423" y="3744095"/>
            <a:ext cx="329839" cy="329839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402" y="3744095"/>
            <a:ext cx="329839" cy="329839"/>
          </a:xfrm>
          <a:prstGeom prst="rect">
            <a:avLst/>
          </a:prstGeom>
        </p:spPr>
      </p:pic>
      <p:pic>
        <p:nvPicPr>
          <p:cNvPr id="82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1544662" y="434299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3" name="Table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932898"/>
              </p:ext>
            </p:extLst>
          </p:nvPr>
        </p:nvGraphicFramePr>
        <p:xfrm>
          <a:off x="3687870" y="4538753"/>
          <a:ext cx="1828800" cy="3962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pic>
        <p:nvPicPr>
          <p:cNvPr id="85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4211006" y="4336970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3744451" y="4336970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>
            <a:stCxn id="49" idx="2"/>
            <a:endCxn id="15" idx="0"/>
          </p:cNvCxnSpPr>
          <p:nvPr/>
        </p:nvCxnSpPr>
        <p:spPr>
          <a:xfrm flipH="1">
            <a:off x="2470350" y="1980843"/>
            <a:ext cx="1411" cy="204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62" idx="2"/>
            <a:endCxn id="64" idx="0"/>
          </p:cNvCxnSpPr>
          <p:nvPr/>
        </p:nvCxnSpPr>
        <p:spPr>
          <a:xfrm>
            <a:off x="1707233" y="3503036"/>
            <a:ext cx="5828" cy="24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61" idx="2"/>
            <a:endCxn id="63" idx="0"/>
          </p:cNvCxnSpPr>
          <p:nvPr/>
        </p:nvCxnSpPr>
        <p:spPr>
          <a:xfrm>
            <a:off x="2203098" y="3503036"/>
            <a:ext cx="5828" cy="24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60" idx="2"/>
            <a:endCxn id="65" idx="0"/>
          </p:cNvCxnSpPr>
          <p:nvPr/>
        </p:nvCxnSpPr>
        <p:spPr>
          <a:xfrm flipH="1">
            <a:off x="2683343" y="3503036"/>
            <a:ext cx="208" cy="241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59" idx="2"/>
            <a:endCxn id="74" idx="0"/>
          </p:cNvCxnSpPr>
          <p:nvPr/>
        </p:nvCxnSpPr>
        <p:spPr>
          <a:xfrm>
            <a:off x="3172969" y="3503036"/>
            <a:ext cx="4353" cy="241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4" idx="2"/>
            <a:endCxn id="82" idx="0"/>
          </p:cNvCxnSpPr>
          <p:nvPr/>
        </p:nvCxnSpPr>
        <p:spPr>
          <a:xfrm flipH="1">
            <a:off x="1709647" y="4078667"/>
            <a:ext cx="3414" cy="264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63" idx="2"/>
            <a:endCxn id="54" idx="0"/>
          </p:cNvCxnSpPr>
          <p:nvPr/>
        </p:nvCxnSpPr>
        <p:spPr>
          <a:xfrm flipH="1">
            <a:off x="2203097" y="4078667"/>
            <a:ext cx="5829" cy="264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65" idx="2"/>
            <a:endCxn id="1026" idx="0"/>
          </p:cNvCxnSpPr>
          <p:nvPr/>
        </p:nvCxnSpPr>
        <p:spPr>
          <a:xfrm>
            <a:off x="2683343" y="4073934"/>
            <a:ext cx="3097" cy="273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74" idx="2"/>
            <a:endCxn id="55" idx="0"/>
          </p:cNvCxnSpPr>
          <p:nvPr/>
        </p:nvCxnSpPr>
        <p:spPr>
          <a:xfrm>
            <a:off x="3177322" y="4073934"/>
            <a:ext cx="3711" cy="269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5" idx="2"/>
            <a:endCxn id="62" idx="0"/>
          </p:cNvCxnSpPr>
          <p:nvPr/>
        </p:nvCxnSpPr>
        <p:spPr>
          <a:xfrm flipH="1">
            <a:off x="1707233" y="2703645"/>
            <a:ext cx="763117" cy="336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stCxn id="15" idx="2"/>
            <a:endCxn id="61" idx="0"/>
          </p:cNvCxnSpPr>
          <p:nvPr/>
        </p:nvCxnSpPr>
        <p:spPr>
          <a:xfrm flipH="1">
            <a:off x="2203098" y="2703645"/>
            <a:ext cx="267252" cy="336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15" idx="2"/>
            <a:endCxn id="60" idx="0"/>
          </p:cNvCxnSpPr>
          <p:nvPr/>
        </p:nvCxnSpPr>
        <p:spPr>
          <a:xfrm>
            <a:off x="2470350" y="2703645"/>
            <a:ext cx="213201" cy="336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5" idx="2"/>
            <a:endCxn id="59" idx="0"/>
          </p:cNvCxnSpPr>
          <p:nvPr/>
        </p:nvCxnSpPr>
        <p:spPr>
          <a:xfrm>
            <a:off x="2470350" y="2703645"/>
            <a:ext cx="702619" cy="336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71" name="Table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213778"/>
              </p:ext>
            </p:extLst>
          </p:nvPr>
        </p:nvGraphicFramePr>
        <p:xfrm>
          <a:off x="4168967" y="2179462"/>
          <a:ext cx="864476" cy="51816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51304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TS1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72" name="Table 1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622888"/>
              </p:ext>
            </p:extLst>
          </p:nvPr>
        </p:nvGraphicFramePr>
        <p:xfrm>
          <a:off x="6261551" y="2179462"/>
          <a:ext cx="864476" cy="51816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TS2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43" name="Left Brace 142"/>
          <p:cNvSpPr/>
          <p:nvPr/>
        </p:nvSpPr>
        <p:spPr>
          <a:xfrm rot="16200000">
            <a:off x="2381651" y="4097065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1" name="Table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589758"/>
              </p:ext>
            </p:extLst>
          </p:nvPr>
        </p:nvGraphicFramePr>
        <p:xfrm>
          <a:off x="1749841" y="5162527"/>
          <a:ext cx="1350620" cy="51816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6.25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92" name="Left Brace 191"/>
          <p:cNvSpPr/>
          <p:nvPr/>
        </p:nvSpPr>
        <p:spPr>
          <a:xfrm rot="16200000">
            <a:off x="4534650" y="4087276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3" name="Table 1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55868"/>
              </p:ext>
            </p:extLst>
          </p:nvPr>
        </p:nvGraphicFramePr>
        <p:xfrm>
          <a:off x="3902840" y="5152738"/>
          <a:ext cx="1350620" cy="51816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94" name="Left Brace 193"/>
          <p:cNvSpPr/>
          <p:nvPr/>
        </p:nvSpPr>
        <p:spPr>
          <a:xfrm rot="16200000">
            <a:off x="6691517" y="4097065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5" name="Table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186799"/>
              </p:ext>
            </p:extLst>
          </p:nvPr>
        </p:nvGraphicFramePr>
        <p:xfrm>
          <a:off x="6059707" y="5162527"/>
          <a:ext cx="1350620" cy="51816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3.75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pic>
        <p:nvPicPr>
          <p:cNvPr id="212" name="Picture 2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601066" y="4970193"/>
            <a:ext cx="1673533" cy="83769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8" t="-9890" b="-1"/>
          <a:stretch/>
        </p:blipFill>
        <p:spPr>
          <a:xfrm rot="10800000" flipV="1">
            <a:off x="3980940" y="4953585"/>
            <a:ext cx="1229587" cy="92055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79" t="-1" b="-16542"/>
          <a:stretch/>
        </p:blipFill>
        <p:spPr>
          <a:xfrm rot="10800000" flipV="1">
            <a:off x="6340506" y="4966742"/>
            <a:ext cx="815356" cy="97624"/>
          </a:xfrm>
          <a:prstGeom prst="rect">
            <a:avLst/>
          </a:prstGeom>
        </p:spPr>
      </p:pic>
      <p:cxnSp>
        <p:nvCxnSpPr>
          <p:cNvPr id="109" name="Straight Arrow Connector 108"/>
          <p:cNvCxnSpPr>
            <a:stCxn id="171" idx="2"/>
            <a:endCxn id="20" idx="0"/>
          </p:cNvCxnSpPr>
          <p:nvPr/>
        </p:nvCxnSpPr>
        <p:spPr>
          <a:xfrm flipH="1">
            <a:off x="3912213" y="2697622"/>
            <a:ext cx="688992" cy="336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171" idx="2"/>
            <a:endCxn id="19" idx="0"/>
          </p:cNvCxnSpPr>
          <p:nvPr/>
        </p:nvCxnSpPr>
        <p:spPr>
          <a:xfrm flipH="1">
            <a:off x="4381183" y="2697622"/>
            <a:ext cx="220022" cy="336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20" idx="2"/>
            <a:endCxn id="41" idx="0"/>
          </p:cNvCxnSpPr>
          <p:nvPr/>
        </p:nvCxnSpPr>
        <p:spPr>
          <a:xfrm>
            <a:off x="3912213" y="3497013"/>
            <a:ext cx="3618" cy="23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19" idx="2"/>
            <a:endCxn id="42" idx="0"/>
          </p:cNvCxnSpPr>
          <p:nvPr/>
        </p:nvCxnSpPr>
        <p:spPr>
          <a:xfrm flipH="1">
            <a:off x="4379060" y="3497013"/>
            <a:ext cx="2123" cy="23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41" idx="2"/>
            <a:endCxn id="87" idx="0"/>
          </p:cNvCxnSpPr>
          <p:nvPr/>
        </p:nvCxnSpPr>
        <p:spPr>
          <a:xfrm flipH="1">
            <a:off x="3909436" y="4065234"/>
            <a:ext cx="6395" cy="27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42" idx="2"/>
            <a:endCxn id="85" idx="0"/>
          </p:cNvCxnSpPr>
          <p:nvPr/>
        </p:nvCxnSpPr>
        <p:spPr>
          <a:xfrm flipH="1">
            <a:off x="4375991" y="4065234"/>
            <a:ext cx="3069" cy="27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48" idx="2"/>
            <a:endCxn id="171" idx="0"/>
          </p:cNvCxnSpPr>
          <p:nvPr/>
        </p:nvCxnSpPr>
        <p:spPr>
          <a:xfrm>
            <a:off x="4601205" y="1974820"/>
            <a:ext cx="0" cy="204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47" idx="2"/>
            <a:endCxn id="172" idx="0"/>
          </p:cNvCxnSpPr>
          <p:nvPr/>
        </p:nvCxnSpPr>
        <p:spPr>
          <a:xfrm flipH="1">
            <a:off x="6693789" y="1974820"/>
            <a:ext cx="3280" cy="204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5078765" y="2819542"/>
            <a:ext cx="456046" cy="659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ysClr val="windowText" lastClr="000000"/>
                </a:solidFill>
              </a:rPr>
              <a:t>…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465766" y="3480563"/>
            <a:ext cx="456046" cy="576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ysClr val="windowText" lastClr="000000"/>
                </a:solidFill>
              </a:rPr>
              <a:t>…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5083972" y="3460246"/>
            <a:ext cx="456046" cy="659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ysClr val="windowText" lastClr="000000"/>
                </a:solidFill>
              </a:rPr>
              <a:t>…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5087600" y="4280570"/>
            <a:ext cx="456046" cy="659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ysClr val="windowText" lastClr="000000"/>
                </a:solidFill>
              </a:rPr>
              <a:t>…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5081768" y="3941282"/>
            <a:ext cx="456046" cy="659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ysClr val="windowText" lastClr="000000"/>
                </a:solidFill>
              </a:rPr>
              <a:t>…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83" r="19752"/>
          <a:stretch/>
        </p:blipFill>
        <p:spPr>
          <a:xfrm>
            <a:off x="12192000" y="4146128"/>
            <a:ext cx="2273287" cy="2178460"/>
          </a:xfrm>
          <a:prstGeom prst="rect">
            <a:avLst/>
          </a:prstGeom>
        </p:spPr>
      </p:pic>
      <p:sp>
        <p:nvSpPr>
          <p:cNvPr id="103" name="Rectangle 102"/>
          <p:cNvSpPr/>
          <p:nvPr/>
        </p:nvSpPr>
        <p:spPr>
          <a:xfrm>
            <a:off x="1210362" y="803671"/>
            <a:ext cx="456046" cy="576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7664886" y="803671"/>
            <a:ext cx="456046" cy="576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ysClr val="windowText" lastClr="000000"/>
                </a:solidFill>
              </a:rPr>
              <a:t>B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444" y="3034490"/>
            <a:ext cx="462523" cy="462523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470" y="3742805"/>
            <a:ext cx="329839" cy="329839"/>
          </a:xfrm>
          <a:prstGeom prst="rect">
            <a:avLst/>
          </a:prstGeom>
        </p:spPr>
      </p:pic>
      <p:pic>
        <p:nvPicPr>
          <p:cNvPr id="107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4676419" y="4341469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8" name="Straight Arrow Connector 107"/>
          <p:cNvCxnSpPr>
            <a:stCxn id="171" idx="2"/>
            <a:endCxn id="105" idx="0"/>
          </p:cNvCxnSpPr>
          <p:nvPr/>
        </p:nvCxnSpPr>
        <p:spPr>
          <a:xfrm>
            <a:off x="4601205" y="2697622"/>
            <a:ext cx="242501" cy="336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105" idx="2"/>
            <a:endCxn id="106" idx="0"/>
          </p:cNvCxnSpPr>
          <p:nvPr/>
        </p:nvCxnSpPr>
        <p:spPr>
          <a:xfrm flipH="1">
            <a:off x="4843390" y="3497013"/>
            <a:ext cx="316" cy="24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106" idx="2"/>
            <a:endCxn id="107" idx="0"/>
          </p:cNvCxnSpPr>
          <p:nvPr/>
        </p:nvCxnSpPr>
        <p:spPr>
          <a:xfrm flipH="1">
            <a:off x="4841404" y="4072644"/>
            <a:ext cx="1986" cy="268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171" idx="2"/>
          </p:cNvCxnSpPr>
          <p:nvPr/>
        </p:nvCxnSpPr>
        <p:spPr>
          <a:xfrm>
            <a:off x="4601205" y="2697622"/>
            <a:ext cx="609322" cy="336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8115050" y="822012"/>
            <a:ext cx="2704961" cy="2426650"/>
            <a:chOff x="8185386" y="822012"/>
            <a:chExt cx="2773919" cy="2572520"/>
          </a:xfrm>
        </p:grpSpPr>
        <p:grpSp>
          <p:nvGrpSpPr>
            <p:cNvPr id="14" name="Group 13"/>
            <p:cNvGrpSpPr/>
            <p:nvPr/>
          </p:nvGrpSpPr>
          <p:grpSpPr>
            <a:xfrm>
              <a:off x="8296229" y="933163"/>
              <a:ext cx="2663076" cy="2461369"/>
              <a:chOff x="9609992" y="2549769"/>
              <a:chExt cx="2162913" cy="1974056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9908457" y="2587358"/>
                <a:ext cx="1864448" cy="1745629"/>
                <a:chOff x="9908457" y="2587358"/>
                <a:chExt cx="1864448" cy="1745629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 rotWithShape="1">
                <a:blip r:embed="rId15"/>
                <a:srcRect r="18353"/>
                <a:stretch/>
              </p:blipFill>
              <p:spPr>
                <a:xfrm>
                  <a:off x="9908457" y="2587358"/>
                  <a:ext cx="1864448" cy="1745629"/>
                </a:xfrm>
                <a:prstGeom prst="rect">
                  <a:avLst/>
                </a:prstGeom>
              </p:spPr>
            </p:pic>
            <p:pic>
              <p:nvPicPr>
                <p:cNvPr id="99" name="Picture 98"/>
                <p:cNvPicPr>
                  <a:picLocks noChangeAspect="1"/>
                </p:cNvPicPr>
                <p:nvPr/>
              </p:nvPicPr>
              <p:blipFill rotWithShape="1">
                <a:blip r:embed="rId15"/>
                <a:srcRect l="86909" t="21351" r="385" b="29792"/>
                <a:stretch/>
              </p:blipFill>
              <p:spPr>
                <a:xfrm>
                  <a:off x="11429996" y="2607492"/>
                  <a:ext cx="290146" cy="852854"/>
                </a:xfrm>
                <a:prstGeom prst="rect">
                  <a:avLst/>
                </a:prstGeom>
              </p:spPr>
            </p:pic>
          </p:grpSp>
          <p:pic>
            <p:nvPicPr>
              <p:cNvPr id="101" name="Picture 100"/>
              <p:cNvPicPr>
                <a:picLocks noChangeAspect="1"/>
              </p:cNvPicPr>
              <p:nvPr/>
            </p:nvPicPr>
            <p:blipFill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23" t="12597" r="83662"/>
              <a:stretch/>
            </p:blipFill>
            <p:spPr>
              <a:xfrm>
                <a:off x="9609992" y="2549769"/>
                <a:ext cx="316523" cy="1974056"/>
              </a:xfrm>
              <a:prstGeom prst="rect">
                <a:avLst/>
              </a:prstGeom>
            </p:spPr>
          </p:pic>
        </p:grpSp>
        <p:sp>
          <p:nvSpPr>
            <p:cNvPr id="84" name="Rectangle 83"/>
            <p:cNvSpPr/>
            <p:nvPr/>
          </p:nvSpPr>
          <p:spPr>
            <a:xfrm>
              <a:off x="8750723" y="3034490"/>
              <a:ext cx="753230" cy="2901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TS0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9434360" y="3037542"/>
              <a:ext cx="753230" cy="2901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TS1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10126630" y="3037604"/>
              <a:ext cx="753230" cy="2901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TS2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 rot="16200000">
              <a:off x="7108590" y="1898808"/>
              <a:ext cx="2443739" cy="2901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Average reward / trial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125581" y="3172197"/>
            <a:ext cx="2701388" cy="2481252"/>
            <a:chOff x="8195916" y="3435971"/>
            <a:chExt cx="2770255" cy="2630404"/>
          </a:xfrm>
        </p:grpSpPr>
        <p:grpSp>
          <p:nvGrpSpPr>
            <p:cNvPr id="13" name="Group 12"/>
            <p:cNvGrpSpPr/>
            <p:nvPr/>
          </p:nvGrpSpPr>
          <p:grpSpPr>
            <a:xfrm>
              <a:off x="8284877" y="3435971"/>
              <a:ext cx="2681294" cy="2630404"/>
              <a:chOff x="9595192" y="412375"/>
              <a:chExt cx="2177708" cy="2109625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17"/>
              <a:srcRect r="28316"/>
              <a:stretch/>
            </p:blipFill>
            <p:spPr>
              <a:xfrm>
                <a:off x="9896434" y="482179"/>
                <a:ext cx="1876466" cy="1861967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715" r="95206"/>
              <a:stretch/>
            </p:blipFill>
            <p:spPr>
              <a:xfrm>
                <a:off x="9595192" y="412375"/>
                <a:ext cx="328737" cy="2109625"/>
              </a:xfrm>
              <a:prstGeom prst="rect">
                <a:avLst/>
              </a:prstGeom>
            </p:spPr>
          </p:pic>
        </p:grpSp>
        <p:sp>
          <p:nvSpPr>
            <p:cNvPr id="90" name="Rectangle 89"/>
            <p:cNvSpPr/>
            <p:nvPr/>
          </p:nvSpPr>
          <p:spPr>
            <a:xfrm>
              <a:off x="8713886" y="5677435"/>
              <a:ext cx="811696" cy="2901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Aliens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9433417" y="5678398"/>
              <a:ext cx="753230" cy="2901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Items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0146602" y="5675039"/>
              <a:ext cx="753230" cy="2901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TS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 rot="16200000">
              <a:off x="7119120" y="4518268"/>
              <a:ext cx="2443739" cy="2901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Average reward / trial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2087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1562217" y="2311347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TS0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pic>
        <p:nvPicPr>
          <p:cNvPr id="47" name="Picture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530" y="1122098"/>
            <a:ext cx="1481095" cy="98460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2" y="1122098"/>
            <a:ext cx="1479700" cy="98460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16" y="1122098"/>
            <a:ext cx="1479700" cy="984607"/>
          </a:xfrm>
          <a:prstGeom prst="rect">
            <a:avLst/>
          </a:prstGeom>
        </p:spPr>
      </p:pic>
      <p:graphicFrame>
        <p:nvGraphicFramePr>
          <p:cNvPr id="103" name="Table 102"/>
          <p:cNvGraphicFramePr>
            <a:graphicFrameLocks noGrp="1"/>
          </p:cNvGraphicFramePr>
          <p:nvPr>
            <p:extLst/>
          </p:nvPr>
        </p:nvGraphicFramePr>
        <p:xfrm>
          <a:off x="786845" y="2169705"/>
          <a:ext cx="498181" cy="30480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498181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29925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TS1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04" name="Table 103"/>
          <p:cNvGraphicFramePr>
            <a:graphicFrameLocks noGrp="1"/>
          </p:cNvGraphicFramePr>
          <p:nvPr>
            <p:extLst/>
          </p:nvPr>
        </p:nvGraphicFramePr>
        <p:xfrm>
          <a:off x="2693199" y="2158167"/>
          <a:ext cx="544920" cy="30480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5449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29925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TS2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>
            <a:stCxn id="49" idx="2"/>
            <a:endCxn id="15" idx="0"/>
          </p:cNvCxnSpPr>
          <p:nvPr/>
        </p:nvCxnSpPr>
        <p:spPr>
          <a:xfrm flipH="1">
            <a:off x="1994455" y="2106705"/>
            <a:ext cx="1411" cy="204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49" idx="2"/>
            <a:endCxn id="103" idx="0"/>
          </p:cNvCxnSpPr>
          <p:nvPr/>
        </p:nvCxnSpPr>
        <p:spPr>
          <a:xfrm flipH="1">
            <a:off x="1035935" y="2106705"/>
            <a:ext cx="959931" cy="63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49" idx="2"/>
            <a:endCxn id="104" idx="0"/>
          </p:cNvCxnSpPr>
          <p:nvPr/>
        </p:nvCxnSpPr>
        <p:spPr>
          <a:xfrm>
            <a:off x="1995866" y="2106705"/>
            <a:ext cx="969793" cy="5146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71" name="Table 170"/>
          <p:cNvGraphicFramePr>
            <a:graphicFrameLocks noGrp="1"/>
          </p:cNvGraphicFramePr>
          <p:nvPr>
            <p:extLst/>
          </p:nvPr>
        </p:nvGraphicFramePr>
        <p:xfrm>
          <a:off x="5355934" y="2311347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TS1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72" name="Table 171"/>
          <p:cNvGraphicFramePr>
            <a:graphicFrameLocks noGrp="1"/>
          </p:cNvGraphicFramePr>
          <p:nvPr>
            <p:extLst/>
          </p:nvPr>
        </p:nvGraphicFramePr>
        <p:xfrm>
          <a:off x="9157520" y="2311347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TS2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43" name="Left Brace 142"/>
          <p:cNvSpPr/>
          <p:nvPr/>
        </p:nvSpPr>
        <p:spPr>
          <a:xfrm rot="16200000">
            <a:off x="1905756" y="4222927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1" name="Table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384365"/>
              </p:ext>
            </p:extLst>
          </p:nvPr>
        </p:nvGraphicFramePr>
        <p:xfrm>
          <a:off x="1273946" y="5288389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6.25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92" name="Left Brace 191"/>
          <p:cNvSpPr/>
          <p:nvPr/>
        </p:nvSpPr>
        <p:spPr>
          <a:xfrm rot="16200000">
            <a:off x="5721617" y="4219161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3" name="Table 1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06251"/>
              </p:ext>
            </p:extLst>
          </p:nvPr>
        </p:nvGraphicFramePr>
        <p:xfrm>
          <a:off x="5089807" y="5284623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94" name="Left Brace 193"/>
          <p:cNvSpPr/>
          <p:nvPr/>
        </p:nvSpPr>
        <p:spPr>
          <a:xfrm rot="16200000">
            <a:off x="9543526" y="4228950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5" name="Table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289911"/>
              </p:ext>
            </p:extLst>
          </p:nvPr>
        </p:nvGraphicFramePr>
        <p:xfrm>
          <a:off x="8911716" y="5294412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3.75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40" name="Table 1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109747"/>
              </p:ext>
            </p:extLst>
          </p:nvPr>
        </p:nvGraphicFramePr>
        <p:xfrm>
          <a:off x="1079542" y="3700613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475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4941"/>
                  </a:ext>
                </a:extLst>
              </a:tr>
            </a:tbl>
          </a:graphicData>
        </a:graphic>
      </p:graphicFrame>
      <p:pic>
        <p:nvPicPr>
          <p:cNvPr id="142" name="Picture 1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624" y="3238090"/>
            <a:ext cx="462523" cy="462523"/>
          </a:xfrm>
          <a:prstGeom prst="rect">
            <a:avLst/>
          </a:prstGeom>
        </p:spPr>
      </p:pic>
      <p:pic>
        <p:nvPicPr>
          <p:cNvPr id="145" name="Picture 1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101" y="3238090"/>
            <a:ext cx="462523" cy="462523"/>
          </a:xfrm>
          <a:prstGeom prst="rect">
            <a:avLst/>
          </a:prstGeom>
        </p:spPr>
      </p:pic>
      <p:pic>
        <p:nvPicPr>
          <p:cNvPr id="146" name="Picture 1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578" y="3238090"/>
            <a:ext cx="462523" cy="462523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08" y="3238090"/>
            <a:ext cx="462523" cy="4625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87" y="4111878"/>
            <a:ext cx="282320" cy="282320"/>
          </a:xfrm>
          <a:prstGeom prst="rect">
            <a:avLst/>
          </a:prstGeom>
        </p:spPr>
      </p:pic>
      <p:pic>
        <p:nvPicPr>
          <p:cNvPr id="149" name="Picture 1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87" y="3700613"/>
            <a:ext cx="282320" cy="282320"/>
          </a:xfrm>
          <a:prstGeom prst="rect">
            <a:avLst/>
          </a:prstGeom>
        </p:spPr>
      </p:pic>
      <p:pic>
        <p:nvPicPr>
          <p:cNvPr id="150" name="Picture 14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87" y="4530813"/>
            <a:ext cx="282320" cy="282320"/>
          </a:xfrm>
          <a:prstGeom prst="rect">
            <a:avLst/>
          </a:prstGeom>
        </p:spPr>
      </p:pic>
      <p:graphicFrame>
        <p:nvGraphicFramePr>
          <p:cNvPr id="151" name="Table 1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508910"/>
              </p:ext>
            </p:extLst>
          </p:nvPr>
        </p:nvGraphicFramePr>
        <p:xfrm>
          <a:off x="4885852" y="3700613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164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91830"/>
                  </a:ext>
                </a:extLst>
              </a:tr>
            </a:tbl>
          </a:graphicData>
        </a:graphic>
      </p:graphicFrame>
      <p:pic>
        <p:nvPicPr>
          <p:cNvPr id="152" name="Picture 15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934" y="3238090"/>
            <a:ext cx="462523" cy="462523"/>
          </a:xfrm>
          <a:prstGeom prst="rect">
            <a:avLst/>
          </a:prstGeom>
        </p:spPr>
      </p:pic>
      <p:pic>
        <p:nvPicPr>
          <p:cNvPr id="153" name="Picture 15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411" y="3238090"/>
            <a:ext cx="462523" cy="462523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888" y="3238090"/>
            <a:ext cx="462523" cy="462523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918" y="3238090"/>
            <a:ext cx="462523" cy="462523"/>
          </a:xfrm>
          <a:prstGeom prst="rect">
            <a:avLst/>
          </a:prstGeom>
        </p:spPr>
      </p:pic>
      <p:graphicFrame>
        <p:nvGraphicFramePr>
          <p:cNvPr id="156" name="Table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766371"/>
              </p:ext>
            </p:extLst>
          </p:nvPr>
        </p:nvGraphicFramePr>
        <p:xfrm>
          <a:off x="8669156" y="3700614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164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029799"/>
                  </a:ext>
                </a:extLst>
              </a:tr>
            </a:tbl>
          </a:graphicData>
        </a:graphic>
      </p:graphicFrame>
      <p:pic>
        <p:nvPicPr>
          <p:cNvPr id="157" name="Picture 1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238" y="3238091"/>
            <a:ext cx="462523" cy="462523"/>
          </a:xfrm>
          <a:prstGeom prst="rect">
            <a:avLst/>
          </a:prstGeom>
        </p:spPr>
      </p:pic>
      <p:pic>
        <p:nvPicPr>
          <p:cNvPr id="158" name="Picture 15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715" y="3238091"/>
            <a:ext cx="462523" cy="462523"/>
          </a:xfrm>
          <a:prstGeom prst="rect">
            <a:avLst/>
          </a:prstGeom>
        </p:spPr>
      </p:pic>
      <p:pic>
        <p:nvPicPr>
          <p:cNvPr id="159" name="Picture 15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192" y="3238091"/>
            <a:ext cx="462523" cy="462523"/>
          </a:xfrm>
          <a:prstGeom prst="rect">
            <a:avLst/>
          </a:prstGeom>
        </p:spPr>
      </p:pic>
      <p:pic>
        <p:nvPicPr>
          <p:cNvPr id="161" name="Picture 16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222" y="3238091"/>
            <a:ext cx="462523" cy="462523"/>
          </a:xfrm>
          <a:prstGeom prst="rect">
            <a:avLst/>
          </a:prstGeom>
        </p:spPr>
      </p:pic>
      <p:pic>
        <p:nvPicPr>
          <p:cNvPr id="162" name="Picture 16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271" y="4113328"/>
            <a:ext cx="282320" cy="282320"/>
          </a:xfrm>
          <a:prstGeom prst="rect">
            <a:avLst/>
          </a:prstGeom>
        </p:spPr>
      </p:pic>
      <p:pic>
        <p:nvPicPr>
          <p:cNvPr id="164" name="Picture 16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271" y="3702063"/>
            <a:ext cx="282320" cy="282320"/>
          </a:xfrm>
          <a:prstGeom prst="rect">
            <a:avLst/>
          </a:prstGeom>
        </p:spPr>
      </p:pic>
      <p:pic>
        <p:nvPicPr>
          <p:cNvPr id="165" name="Picture 16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271" y="4532263"/>
            <a:ext cx="282320" cy="282320"/>
          </a:xfrm>
          <a:prstGeom prst="rect">
            <a:avLst/>
          </a:prstGeom>
        </p:spPr>
      </p:pic>
      <p:pic>
        <p:nvPicPr>
          <p:cNvPr id="166" name="Picture 16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735" y="4111879"/>
            <a:ext cx="282320" cy="282320"/>
          </a:xfrm>
          <a:prstGeom prst="rect">
            <a:avLst/>
          </a:prstGeom>
        </p:spPr>
      </p:pic>
      <p:pic>
        <p:nvPicPr>
          <p:cNvPr id="168" name="Picture 16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735" y="3700614"/>
            <a:ext cx="282320" cy="282320"/>
          </a:xfrm>
          <a:prstGeom prst="rect">
            <a:avLst/>
          </a:prstGeom>
        </p:spPr>
      </p:pic>
      <p:pic>
        <p:nvPicPr>
          <p:cNvPr id="169" name="Picture 16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735" y="4530814"/>
            <a:ext cx="282320" cy="28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761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" t="12281" r="2347" b="81503"/>
          <a:stretch/>
        </p:blipFill>
        <p:spPr>
          <a:xfrm>
            <a:off x="1230923" y="1160585"/>
            <a:ext cx="8282354" cy="41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3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701823"/>
              </p:ext>
            </p:extLst>
          </p:nvPr>
        </p:nvGraphicFramePr>
        <p:xfrm>
          <a:off x="1453550" y="3278919"/>
          <a:ext cx="3213088" cy="58942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03272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2140892625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55384506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2304176548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6 + 2 + 7</a:t>
                      </a:r>
                      <a:endParaRPr lang="en-US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4 + 8</a:t>
                      </a:r>
                      <a:r>
                        <a:rPr lang="en-US" sz="1200" b="0" baseline="0" dirty="0" smtClean="0"/>
                        <a:t> + 3</a:t>
                      </a:r>
                      <a:endParaRPr 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5 + 7 + 3</a:t>
                      </a:r>
                      <a:endParaRPr 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10 + 3 + 2</a:t>
                      </a:r>
                      <a:endParaRPr lang="en-US" sz="12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/>
                        <a:t>5</a:t>
                      </a:r>
                      <a:endParaRPr lang="en-US" sz="1400" b="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/>
                        <a:t>5</a:t>
                      </a:r>
                      <a:endParaRPr lang="en-US" sz="1400" b="0" i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/>
                        <a:t>5</a:t>
                      </a:r>
                      <a:endParaRPr lang="en-US" sz="1400" b="0" i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/>
                        <a:t>5</a:t>
                      </a:r>
                      <a:endParaRPr lang="en-US" sz="1400" b="0" i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170450"/>
                  </a:ext>
                </a:extLst>
              </a:tr>
            </a:tbl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663" y="4170210"/>
            <a:ext cx="282320" cy="28232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378" y="4177448"/>
            <a:ext cx="282320" cy="28232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093" y="4170210"/>
            <a:ext cx="282320" cy="28232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340" y="2808348"/>
            <a:ext cx="462523" cy="46252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252" y="2816396"/>
            <a:ext cx="462523" cy="46252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402" y="2824803"/>
            <a:ext cx="462523" cy="4625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14" y="2816396"/>
            <a:ext cx="462523" cy="462523"/>
          </a:xfrm>
          <a:prstGeom prst="rect">
            <a:avLst/>
          </a:prstGeom>
        </p:spPr>
      </p:pic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639624"/>
              </p:ext>
            </p:extLst>
          </p:nvPr>
        </p:nvGraphicFramePr>
        <p:xfrm>
          <a:off x="1452438" y="4487451"/>
          <a:ext cx="3214200" cy="58942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7140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  <a:gridCol w="1071400">
                  <a:extLst>
                    <a:ext uri="{9D8B030D-6E8A-4147-A177-3AD203B41FA5}">
                      <a16:colId xmlns:a16="http://schemas.microsoft.com/office/drawing/2014/main" val="2140892625"/>
                    </a:ext>
                  </a:extLst>
                </a:gridCol>
                <a:gridCol w="1071400">
                  <a:extLst>
                    <a:ext uri="{9D8B030D-6E8A-4147-A177-3AD203B41FA5}">
                      <a16:colId xmlns:a16="http://schemas.microsoft.com/office/drawing/2014/main" val="55384506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5 + 10 + 3 + 2</a:t>
                      </a:r>
                      <a:endParaRPr lang="en-US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6 + 8 + 3 + 3</a:t>
                      </a:r>
                      <a:endParaRPr 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4 + 2 + 7 + 7</a:t>
                      </a:r>
                      <a:endParaRPr lang="en-US" sz="12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/>
                        <a:t>5</a:t>
                      </a:r>
                      <a:endParaRPr lang="en-US" sz="1400" b="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/>
                        <a:t>5</a:t>
                      </a:r>
                      <a:endParaRPr lang="en-US" sz="1400" b="0" i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/>
                        <a:t>5</a:t>
                      </a:r>
                      <a:endParaRPr lang="en-US" sz="1400" b="0" i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170450"/>
                  </a:ext>
                </a:extLst>
              </a:tr>
            </a:tbl>
          </a:graphicData>
        </a:graphic>
      </p:graphicFrame>
      <p:graphicFrame>
        <p:nvGraphicFramePr>
          <p:cNvPr id="54" name="Table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738600"/>
              </p:ext>
            </p:extLst>
          </p:nvPr>
        </p:nvGraphicFramePr>
        <p:xfrm>
          <a:off x="1452438" y="1933512"/>
          <a:ext cx="3214200" cy="61990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7140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  <a:gridCol w="1071400">
                  <a:extLst>
                    <a:ext uri="{9D8B030D-6E8A-4147-A177-3AD203B41FA5}">
                      <a16:colId xmlns:a16="http://schemas.microsoft.com/office/drawing/2014/main" val="2140892625"/>
                    </a:ext>
                  </a:extLst>
                </a:gridCol>
                <a:gridCol w="1071400">
                  <a:extLst>
                    <a:ext uri="{9D8B030D-6E8A-4147-A177-3AD203B41FA5}">
                      <a16:colId xmlns:a16="http://schemas.microsoft.com/office/drawing/2014/main" val="55384506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6 + 4</a:t>
                      </a:r>
                      <a:r>
                        <a:rPr lang="en-US" sz="1200" b="0" baseline="0" dirty="0" smtClean="0"/>
                        <a:t> + 5 + 10</a:t>
                      </a:r>
                      <a:endParaRPr lang="en-US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 + 8 + 7 + 3</a:t>
                      </a:r>
                      <a:endParaRPr 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7 + 3 + 3 + 2</a:t>
                      </a:r>
                      <a:endParaRPr lang="en-US" sz="12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dirty="0" smtClean="0"/>
                        <a:t>6.25</a:t>
                      </a:r>
                      <a:endParaRPr lang="en-US" sz="1600" b="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dirty="0" smtClean="0"/>
                        <a:t>5</a:t>
                      </a:r>
                      <a:endParaRPr lang="en-US" sz="1600" b="0" i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dirty="0" smtClean="0"/>
                        <a:t>3.75</a:t>
                      </a:r>
                      <a:endParaRPr lang="en-US" sz="1600" b="0" i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170450"/>
                  </a:ext>
                </a:extLst>
              </a:tr>
            </a:tbl>
          </a:graphicData>
        </a:graphic>
      </p:graphicFrame>
      <p:pic>
        <p:nvPicPr>
          <p:cNvPr id="55" name="Picture 5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283" y="1520333"/>
            <a:ext cx="528944" cy="35163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315" y="1520333"/>
            <a:ext cx="528446" cy="351633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030" y="1520333"/>
            <a:ext cx="528446" cy="351633"/>
          </a:xfrm>
          <a:prstGeom prst="rect">
            <a:avLst/>
          </a:prstGeom>
        </p:spPr>
      </p:pic>
      <p:pic>
        <p:nvPicPr>
          <p:cNvPr id="2052" name="Picture 4" descr="https://d2mxuefqeaa7sj.cloudfront.net/s_D45AC11AB6E2ADEDC867B6B5A471ED5793D91F2706D9F30BF34F363E35956FBF_1512173367650_0alien_plot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79"/>
          <a:stretch/>
        </p:blipFill>
        <p:spPr bwMode="auto">
          <a:xfrm rot="5400000" flipH="1">
            <a:off x="5543787" y="3012293"/>
            <a:ext cx="2122797" cy="267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d2mxuefqeaa7sj.cloudfront.net/s_D45AC11AB6E2ADEDC867B6B5A471ED5793D91F2706D9F30BF34F363E35956FBF_1512173421839_0value_plot.p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1" r="33612" b="1989"/>
          <a:stretch/>
        </p:blipFill>
        <p:spPr bwMode="auto">
          <a:xfrm rot="16200000">
            <a:off x="6107533" y="1197511"/>
            <a:ext cx="1538651" cy="258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640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523" y="290146"/>
            <a:ext cx="3063051" cy="6126101"/>
          </a:xfrm>
        </p:spPr>
      </p:pic>
      <p:grpSp>
        <p:nvGrpSpPr>
          <p:cNvPr id="11" name="Group 10"/>
          <p:cNvGrpSpPr/>
          <p:nvPr/>
        </p:nvGrpSpPr>
        <p:grpSpPr>
          <a:xfrm>
            <a:off x="6365631" y="495304"/>
            <a:ext cx="899749" cy="128951"/>
            <a:chOff x="6365631" y="530472"/>
            <a:chExt cx="899749" cy="128951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6365631" y="545123"/>
              <a:ext cx="888023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383215" y="536331"/>
              <a:ext cx="0" cy="12309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7265380" y="530472"/>
              <a:ext cx="0" cy="12309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/>
        </p:nvSpPr>
        <p:spPr>
          <a:xfrm>
            <a:off x="6652850" y="495304"/>
            <a:ext cx="369277" cy="351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*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21" y="686198"/>
            <a:ext cx="2705102" cy="541020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743203" y="788782"/>
            <a:ext cx="369277" cy="351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*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900605" y="4176752"/>
            <a:ext cx="543660" cy="351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ysClr val="windowText" lastClr="000000"/>
                </a:solidFill>
              </a:rPr>
              <a:t>n.s</a:t>
            </a:r>
            <a:r>
              <a:rPr lang="en-US" dirty="0" smtClean="0">
                <a:solidFill>
                  <a:sysClr val="windowText" lastClr="000000"/>
                </a:solidFill>
              </a:rPr>
              <a:t>.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368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88"/>
          <a:stretch/>
        </p:blipFill>
        <p:spPr>
          <a:xfrm>
            <a:off x="2799427" y="1972631"/>
            <a:ext cx="2027550" cy="27432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602" y="1822825"/>
            <a:ext cx="1370238" cy="28958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72"/>
          <a:stretch/>
        </p:blipFill>
        <p:spPr>
          <a:xfrm>
            <a:off x="6899570" y="1820008"/>
            <a:ext cx="1488890" cy="275515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82056" y="169691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867205" y="169691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303315" y="1820008"/>
            <a:ext cx="1462116" cy="193431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ysClr val="windowText" lastClr="000000"/>
                </a:solidFill>
              </a:rPr>
              <a:t>Stimulus values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97"/>
          <a:stretch/>
        </p:blipFill>
        <p:spPr>
          <a:xfrm>
            <a:off x="1200615" y="1972631"/>
            <a:ext cx="2037972" cy="274320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01318" y="1820008"/>
            <a:ext cx="1517821" cy="193431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ysClr val="windowText" lastClr="000000"/>
                </a:solidFill>
              </a:rPr>
              <a:t>TS values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18219" y="169691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9" t="32593" r="84018" b="43725"/>
          <a:stretch/>
        </p:blipFill>
        <p:spPr>
          <a:xfrm>
            <a:off x="5374519" y="2734407"/>
            <a:ext cx="196518" cy="76642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" t="32593" r="84018" b="43725"/>
          <a:stretch/>
        </p:blipFill>
        <p:spPr>
          <a:xfrm>
            <a:off x="1266092" y="2760787"/>
            <a:ext cx="215590" cy="76642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682723" y="3080467"/>
            <a:ext cx="614604" cy="1227272"/>
            <a:chOff x="2931511" y="4715837"/>
            <a:chExt cx="614604" cy="122727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254" t="19651" b="30349"/>
            <a:stretch/>
          </p:blipFill>
          <p:spPr>
            <a:xfrm>
              <a:off x="2931511" y="4715837"/>
              <a:ext cx="509232" cy="1227272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3162521" y="4868459"/>
              <a:ext cx="307394" cy="1074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3086321" y="4836454"/>
              <a:ext cx="459794" cy="11041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ysClr val="windowText" lastClr="000000"/>
                  </a:solidFill>
                </a:rPr>
                <a:t>6.25</a:t>
              </a:r>
            </a:p>
            <a:p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 smtClean="0">
                  <a:solidFill>
                    <a:sysClr val="windowText" lastClr="000000"/>
                  </a:solidFill>
                </a:rPr>
                <a:t>5</a:t>
              </a:r>
            </a:p>
            <a:p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 smtClean="0">
                  <a:solidFill>
                    <a:sysClr val="windowText" lastClr="000000"/>
                  </a:solidFill>
                </a:rPr>
                <a:t>3.75</a:t>
              </a:r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36858" y="3080467"/>
            <a:ext cx="614604" cy="1227272"/>
            <a:chOff x="2931511" y="4715837"/>
            <a:chExt cx="614604" cy="122727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254" t="19651" b="30349"/>
            <a:stretch/>
          </p:blipFill>
          <p:spPr>
            <a:xfrm>
              <a:off x="2931511" y="4715837"/>
              <a:ext cx="509232" cy="1227272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3162521" y="4868459"/>
              <a:ext cx="307394" cy="1074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086321" y="4836454"/>
              <a:ext cx="459794" cy="11041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ysClr val="windowText" lastClr="000000"/>
                  </a:solidFill>
                </a:rPr>
                <a:t>10</a:t>
              </a:r>
            </a:p>
            <a:p>
              <a:r>
                <a:rPr lang="en-US" sz="1200" dirty="0" smtClean="0">
                  <a:solidFill>
                    <a:sysClr val="windowText" lastClr="000000"/>
                  </a:solidFill>
                </a:rPr>
                <a:t>8</a:t>
              </a:r>
            </a:p>
            <a:p>
              <a:r>
                <a:rPr lang="en-US" sz="1200" dirty="0" smtClean="0">
                  <a:solidFill>
                    <a:sysClr val="windowText" lastClr="000000"/>
                  </a:solidFill>
                </a:rPr>
                <a:t>6</a:t>
              </a:r>
            </a:p>
            <a:p>
              <a:r>
                <a:rPr lang="en-US" sz="1200" dirty="0" smtClean="0">
                  <a:solidFill>
                    <a:sysClr val="windowText" lastClr="000000"/>
                  </a:solidFill>
                </a:rPr>
                <a:t>4</a:t>
              </a:r>
            </a:p>
            <a:p>
              <a:r>
                <a:rPr lang="en-US" sz="1200" dirty="0" smtClean="0">
                  <a:solidFill>
                    <a:sysClr val="windowText" lastClr="000000"/>
                  </a:solidFill>
                </a:rPr>
                <a:t>2</a:t>
              </a:r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5666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314697" y="2002895"/>
            <a:ext cx="5171342" cy="2938263"/>
            <a:chOff x="3050931" y="1602032"/>
            <a:chExt cx="5171342" cy="293826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0931" y="1602032"/>
              <a:ext cx="5171342" cy="2938263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596054" y="2391508"/>
              <a:ext cx="483577" cy="2901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022731" y="2347547"/>
              <a:ext cx="474783" cy="2901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7492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905608" y="1073526"/>
            <a:ext cx="1556238" cy="817685"/>
          </a:xfrm>
          <a:prstGeom prst="roundRect">
            <a:avLst/>
          </a:prstGeom>
          <a:solidFill>
            <a:srgbClr val="FFFFFF"/>
          </a:solidFill>
          <a:ln w="889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Context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16548" y="2877730"/>
            <a:ext cx="2334357" cy="817688"/>
            <a:chOff x="1683727" y="2007291"/>
            <a:chExt cx="2334357" cy="817688"/>
          </a:xfrm>
        </p:grpSpPr>
        <p:sp>
          <p:nvSpPr>
            <p:cNvPr id="8" name="Rounded Rectangle 7"/>
            <p:cNvSpPr/>
            <p:nvPr/>
          </p:nvSpPr>
          <p:spPr>
            <a:xfrm>
              <a:off x="1683727" y="2007294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TS0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461846" y="2007293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239965" y="2007292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683727" y="2007291"/>
              <a:ext cx="2334357" cy="817685"/>
            </a:xfrm>
            <a:prstGeom prst="roundRect">
              <a:avLst/>
            </a:prstGeom>
            <a:noFill/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52279" y="2877730"/>
            <a:ext cx="4353168" cy="817691"/>
            <a:chOff x="4809393" y="3777473"/>
            <a:chExt cx="4353168" cy="817691"/>
          </a:xfrm>
        </p:grpSpPr>
        <p:sp>
          <p:nvSpPr>
            <p:cNvPr id="13" name="Rounded Rectangle 12"/>
            <p:cNvSpPr/>
            <p:nvPr/>
          </p:nvSpPr>
          <p:spPr>
            <a:xfrm>
              <a:off x="4809393" y="3777479"/>
              <a:ext cx="1088292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Item1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897685" y="3777478"/>
              <a:ext cx="1088292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Item2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6985977" y="3777477"/>
              <a:ext cx="1088292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Item3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809393" y="3777476"/>
              <a:ext cx="4353168" cy="817685"/>
            </a:xfrm>
            <a:prstGeom prst="roundRect">
              <a:avLst/>
            </a:prstGeom>
            <a:noFill/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8074269" y="3777473"/>
              <a:ext cx="1088292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Item4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8" name="Rounded Rectangle 17"/>
          <p:cNvSpPr/>
          <p:nvPr/>
        </p:nvSpPr>
        <p:spPr>
          <a:xfrm>
            <a:off x="4976015" y="1073526"/>
            <a:ext cx="778119" cy="817685"/>
          </a:xfrm>
          <a:prstGeom prst="roundRect">
            <a:avLst/>
          </a:prstGeom>
          <a:solidFill>
            <a:srgbClr val="FFFFFF"/>
          </a:solidFill>
          <a:ln w="889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TS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180561" y="1073526"/>
            <a:ext cx="1556238" cy="817685"/>
          </a:xfrm>
          <a:prstGeom prst="roundRect">
            <a:avLst/>
          </a:prstGeom>
          <a:solidFill>
            <a:srgbClr val="FFFFFF"/>
          </a:solidFill>
          <a:ln w="889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Alien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2" name="Straight Arrow Connector 21"/>
          <p:cNvCxnSpPr>
            <a:stCxn id="2" idx="2"/>
            <a:endCxn id="11" idx="0"/>
          </p:cNvCxnSpPr>
          <p:nvPr/>
        </p:nvCxnSpPr>
        <p:spPr>
          <a:xfrm>
            <a:off x="1683727" y="1891211"/>
            <a:ext cx="0" cy="986519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8" idx="2"/>
            <a:endCxn id="16" idx="0"/>
          </p:cNvCxnSpPr>
          <p:nvPr/>
        </p:nvCxnSpPr>
        <p:spPr>
          <a:xfrm>
            <a:off x="5365075" y="1891211"/>
            <a:ext cx="863788" cy="986522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2"/>
            <a:endCxn id="16" idx="0"/>
          </p:cNvCxnSpPr>
          <p:nvPr/>
        </p:nvCxnSpPr>
        <p:spPr>
          <a:xfrm flipH="1">
            <a:off x="6228863" y="1891211"/>
            <a:ext cx="729817" cy="986522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11" idx="3"/>
            <a:endCxn id="18" idx="1"/>
          </p:cNvCxnSpPr>
          <p:nvPr/>
        </p:nvCxnSpPr>
        <p:spPr>
          <a:xfrm flipV="1">
            <a:off x="2850905" y="1482369"/>
            <a:ext cx="2125110" cy="1804204"/>
          </a:xfrm>
          <a:prstGeom prst="curvedConnector3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5242508" y="5019062"/>
            <a:ext cx="1972710" cy="817685"/>
          </a:xfrm>
          <a:prstGeom prst="roundRect">
            <a:avLst/>
          </a:prstGeom>
          <a:solidFill>
            <a:srgbClr val="FFFFFF"/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Feedback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658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639774" y="819771"/>
            <a:ext cx="1556238" cy="813816"/>
          </a:xfrm>
          <a:prstGeom prst="roundRect">
            <a:avLst/>
          </a:prstGeom>
          <a:solidFill>
            <a:srgbClr val="FFFFFF"/>
          </a:solidFill>
          <a:ln w="889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Context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010054" y="815903"/>
            <a:ext cx="2334357" cy="817688"/>
            <a:chOff x="1683727" y="2007291"/>
            <a:chExt cx="2334357" cy="817688"/>
          </a:xfrm>
        </p:grpSpPr>
        <p:sp>
          <p:nvSpPr>
            <p:cNvPr id="8" name="Rounded Rectangle 7"/>
            <p:cNvSpPr/>
            <p:nvPr/>
          </p:nvSpPr>
          <p:spPr>
            <a:xfrm>
              <a:off x="1683727" y="2007294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TS0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461846" y="2007293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239965" y="2007292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683727" y="2007291"/>
              <a:ext cx="2334357" cy="817685"/>
            </a:xfrm>
            <a:prstGeom prst="roundRect">
              <a:avLst/>
            </a:pr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8" name="Rounded Rectangle 17"/>
          <p:cNvSpPr/>
          <p:nvPr/>
        </p:nvSpPr>
        <p:spPr>
          <a:xfrm>
            <a:off x="6686802" y="2111878"/>
            <a:ext cx="975430" cy="813816"/>
          </a:xfrm>
          <a:prstGeom prst="roundRect">
            <a:avLst/>
          </a:prstGeom>
          <a:solidFill>
            <a:srgbClr val="FFFFFF"/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TS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639774" y="2111878"/>
            <a:ext cx="1556238" cy="813816"/>
          </a:xfrm>
          <a:prstGeom prst="roundRect">
            <a:avLst/>
          </a:prstGeom>
          <a:solidFill>
            <a:srgbClr val="FFFFFF"/>
          </a:solidFill>
          <a:ln w="889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Stimulus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2" name="Straight Arrow Connector 21"/>
          <p:cNvCxnSpPr>
            <a:stCxn id="2" idx="3"/>
            <a:endCxn id="11" idx="1"/>
          </p:cNvCxnSpPr>
          <p:nvPr/>
        </p:nvCxnSpPr>
        <p:spPr>
          <a:xfrm flipV="1">
            <a:off x="4196012" y="1224746"/>
            <a:ext cx="1814042" cy="193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11" idx="2"/>
          </p:cNvCxnSpPr>
          <p:nvPr/>
        </p:nvCxnSpPr>
        <p:spPr>
          <a:xfrm rot="5400000">
            <a:off x="6936730" y="1871375"/>
            <a:ext cx="478290" cy="2716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4291619" y="4732591"/>
            <a:ext cx="1972710" cy="813816"/>
          </a:xfrm>
          <a:prstGeom prst="roundRect">
            <a:avLst/>
          </a:prstGeom>
          <a:solidFill>
            <a:srgbClr val="FFFFFF"/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Feedback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4" name="Curved Connector 33"/>
          <p:cNvCxnSpPr>
            <a:stCxn id="18" idx="2"/>
            <a:endCxn id="161" idx="0"/>
          </p:cNvCxnSpPr>
          <p:nvPr/>
        </p:nvCxnSpPr>
        <p:spPr>
          <a:xfrm rot="5400000">
            <a:off x="6986522" y="3112729"/>
            <a:ext cx="375030" cy="960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>
            <a:stCxn id="37" idx="3"/>
            <a:endCxn id="162" idx="3"/>
          </p:cNvCxnSpPr>
          <p:nvPr/>
        </p:nvCxnSpPr>
        <p:spPr>
          <a:xfrm flipV="1">
            <a:off x="6264329" y="3702132"/>
            <a:ext cx="2849361" cy="1437367"/>
          </a:xfrm>
          <a:prstGeom prst="curvedConnector3">
            <a:avLst>
              <a:gd name="adj1" fmla="val 108023"/>
            </a:avLst>
          </a:prstGeom>
          <a:ln w="5715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37" idx="3"/>
            <a:endCxn id="11" idx="3"/>
          </p:cNvCxnSpPr>
          <p:nvPr/>
        </p:nvCxnSpPr>
        <p:spPr>
          <a:xfrm flipV="1">
            <a:off x="6264329" y="1224746"/>
            <a:ext cx="2080082" cy="3914753"/>
          </a:xfrm>
          <a:prstGeom prst="curvedConnector3">
            <a:avLst>
              <a:gd name="adj1" fmla="val 157908"/>
            </a:avLst>
          </a:prstGeom>
          <a:ln w="5715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/>
        </p:nvSpPr>
        <p:spPr>
          <a:xfrm>
            <a:off x="2803103" y="3291747"/>
            <a:ext cx="1229578" cy="817685"/>
          </a:xfrm>
          <a:prstGeom prst="roundRect">
            <a:avLst/>
          </a:prstGeom>
          <a:solidFill>
            <a:srgbClr val="FFFFFF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Action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76" name="Straight Arrow Connector 75"/>
          <p:cNvCxnSpPr>
            <a:stCxn id="16" idx="1"/>
            <a:endCxn id="69" idx="3"/>
          </p:cNvCxnSpPr>
          <p:nvPr/>
        </p:nvCxnSpPr>
        <p:spPr>
          <a:xfrm flipH="1" flipV="1">
            <a:off x="4032681" y="3700590"/>
            <a:ext cx="1202662" cy="898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6139385" y="4450484"/>
            <a:ext cx="1899139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</a:rPr>
              <a:t>Update</a:t>
            </a:r>
            <a:br>
              <a:rPr lang="en-US" i="1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i="1" dirty="0" smtClean="0">
                <a:solidFill>
                  <a:schemeClr val="accent1">
                    <a:lumMod val="50000"/>
                  </a:schemeClr>
                </a:solidFill>
              </a:rPr>
              <a:t>TS values</a:t>
            </a:r>
            <a:endParaRPr lang="en-US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197063" y="5185948"/>
            <a:ext cx="1783785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Update</a:t>
            </a:r>
            <a:b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action values</a:t>
            </a:r>
            <a:endParaRPr lang="en-US" b="1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87" name="Curved Connector 86"/>
          <p:cNvCxnSpPr>
            <a:stCxn id="2" idx="1"/>
            <a:endCxn id="37" idx="1"/>
          </p:cNvCxnSpPr>
          <p:nvPr/>
        </p:nvCxnSpPr>
        <p:spPr>
          <a:xfrm rot="10800000" flipH="1" flipV="1">
            <a:off x="2639773" y="1226679"/>
            <a:ext cx="1651845" cy="3912820"/>
          </a:xfrm>
          <a:prstGeom prst="curvedConnector3">
            <a:avLst>
              <a:gd name="adj1" fmla="val -34598"/>
            </a:avLst>
          </a:prstGeom>
          <a:ln w="5715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/>
          <p:cNvCxnSpPr>
            <a:stCxn id="20" idx="1"/>
            <a:endCxn id="37" idx="1"/>
          </p:cNvCxnSpPr>
          <p:nvPr/>
        </p:nvCxnSpPr>
        <p:spPr>
          <a:xfrm rot="10800000" flipH="1" flipV="1">
            <a:off x="2639773" y="2518785"/>
            <a:ext cx="1651845" cy="2620713"/>
          </a:xfrm>
          <a:prstGeom prst="curvedConnector3">
            <a:avLst>
              <a:gd name="adj1" fmla="val -13839"/>
            </a:avLst>
          </a:prstGeom>
          <a:ln w="5715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urved Connector 92"/>
          <p:cNvCxnSpPr>
            <a:stCxn id="69" idx="1"/>
            <a:endCxn id="37" idx="1"/>
          </p:cNvCxnSpPr>
          <p:nvPr/>
        </p:nvCxnSpPr>
        <p:spPr>
          <a:xfrm rot="10800000" flipH="1" flipV="1">
            <a:off x="2803103" y="3700589"/>
            <a:ext cx="1488516" cy="1438909"/>
          </a:xfrm>
          <a:prstGeom prst="curvedConnector3">
            <a:avLst>
              <a:gd name="adj1" fmla="val 3544"/>
            </a:avLst>
          </a:prstGeom>
          <a:ln w="5715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3744529" y="3446121"/>
            <a:ext cx="1899139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Select</a:t>
            </a:r>
            <a:b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according</a:t>
            </a:r>
            <a:b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to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action</a:t>
            </a:r>
            <a:b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values</a:t>
            </a:r>
            <a:endParaRPr lang="en-US" b="1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5619259" y="1577872"/>
            <a:ext cx="3108564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</a:rPr>
              <a:t>Select according to </a:t>
            </a:r>
            <a:r>
              <a:rPr lang="en-US" b="1" i="1" dirty="0" smtClean="0">
                <a:solidFill>
                  <a:schemeClr val="accent1">
                    <a:lumMod val="50000"/>
                  </a:schemeClr>
                </a:solidFill>
              </a:rPr>
              <a:t>TS values</a:t>
            </a:r>
            <a:endParaRPr lang="en-US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66" name="Group 165"/>
          <p:cNvGrpSpPr/>
          <p:nvPr/>
        </p:nvGrpSpPr>
        <p:grpSpPr>
          <a:xfrm>
            <a:off x="5235343" y="3293289"/>
            <a:ext cx="3878347" cy="825123"/>
            <a:chOff x="4997932" y="3293291"/>
            <a:chExt cx="3878347" cy="825123"/>
          </a:xfrm>
        </p:grpSpPr>
        <p:sp>
          <p:nvSpPr>
            <p:cNvPr id="16" name="Rounded Rectangle 15"/>
            <p:cNvSpPr/>
            <p:nvPr/>
          </p:nvSpPr>
          <p:spPr>
            <a:xfrm>
              <a:off x="4997932" y="3300729"/>
              <a:ext cx="3878347" cy="817685"/>
            </a:xfrm>
            <a:prstGeom prst="roundRect">
              <a:avLst/>
            </a:prstGeom>
            <a:noFill/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0" name="Rounded Rectangle 159"/>
            <p:cNvSpPr/>
            <p:nvPr/>
          </p:nvSpPr>
          <p:spPr>
            <a:xfrm>
              <a:off x="4997932" y="3299372"/>
              <a:ext cx="1290823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Action1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1" name="Rounded Rectangle 160"/>
            <p:cNvSpPr/>
            <p:nvPr/>
          </p:nvSpPr>
          <p:spPr>
            <a:xfrm>
              <a:off x="6290734" y="3300726"/>
              <a:ext cx="1290823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Action2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7585456" y="3293291"/>
              <a:ext cx="1290823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Action3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178" name="Straight Connector 177"/>
          <p:cNvCxnSpPr>
            <a:stCxn id="20" idx="3"/>
          </p:cNvCxnSpPr>
          <p:nvPr/>
        </p:nvCxnSpPr>
        <p:spPr>
          <a:xfrm>
            <a:off x="4196012" y="2518786"/>
            <a:ext cx="2977544" cy="520395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endCxn id="18" idx="2"/>
          </p:cNvCxnSpPr>
          <p:nvPr/>
        </p:nvCxnSpPr>
        <p:spPr>
          <a:xfrm flipV="1">
            <a:off x="7173556" y="2925694"/>
            <a:ext cx="961" cy="226975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222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639774" y="819771"/>
            <a:ext cx="1556238" cy="813816"/>
          </a:xfrm>
          <a:prstGeom prst="roundRect">
            <a:avLst/>
          </a:prstGeom>
          <a:solidFill>
            <a:srgbClr val="FFFFFF"/>
          </a:solidFill>
          <a:ln w="889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Context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010054" y="815903"/>
            <a:ext cx="2334357" cy="817688"/>
            <a:chOff x="1683727" y="2007291"/>
            <a:chExt cx="2334357" cy="817688"/>
          </a:xfrm>
        </p:grpSpPr>
        <p:sp>
          <p:nvSpPr>
            <p:cNvPr id="8" name="Rounded Rectangle 7"/>
            <p:cNvSpPr/>
            <p:nvPr/>
          </p:nvSpPr>
          <p:spPr>
            <a:xfrm>
              <a:off x="1683727" y="2007294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TS0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461846" y="2007293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239965" y="2007292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683727" y="2007291"/>
              <a:ext cx="2334357" cy="817685"/>
            </a:xfrm>
            <a:prstGeom prst="roundRect">
              <a:avLst/>
            </a:pr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8" name="Rounded Rectangle 17"/>
          <p:cNvSpPr/>
          <p:nvPr/>
        </p:nvSpPr>
        <p:spPr>
          <a:xfrm>
            <a:off x="6686802" y="2111878"/>
            <a:ext cx="975430" cy="813816"/>
          </a:xfrm>
          <a:prstGeom prst="roundRect">
            <a:avLst/>
          </a:prstGeom>
          <a:solidFill>
            <a:srgbClr val="FFFFFF"/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TS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639774" y="2111878"/>
            <a:ext cx="1556238" cy="813816"/>
          </a:xfrm>
          <a:prstGeom prst="roundRect">
            <a:avLst/>
          </a:prstGeom>
          <a:solidFill>
            <a:srgbClr val="FFFFFF"/>
          </a:solidFill>
          <a:ln w="889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Stimulus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2" name="Straight Arrow Connector 21"/>
          <p:cNvCxnSpPr>
            <a:stCxn id="2" idx="3"/>
            <a:endCxn id="11" idx="1"/>
          </p:cNvCxnSpPr>
          <p:nvPr/>
        </p:nvCxnSpPr>
        <p:spPr>
          <a:xfrm flipV="1">
            <a:off x="4196012" y="1224746"/>
            <a:ext cx="1814042" cy="193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11" idx="2"/>
            <a:endCxn id="18" idx="0"/>
          </p:cNvCxnSpPr>
          <p:nvPr/>
        </p:nvCxnSpPr>
        <p:spPr>
          <a:xfrm rot="5400000">
            <a:off x="6936730" y="1871375"/>
            <a:ext cx="478290" cy="2716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4291619" y="4732591"/>
            <a:ext cx="1972710" cy="813816"/>
          </a:xfrm>
          <a:prstGeom prst="roundRect">
            <a:avLst/>
          </a:prstGeom>
          <a:solidFill>
            <a:srgbClr val="FFFFFF"/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Feedback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4" name="Curved Connector 33"/>
          <p:cNvCxnSpPr>
            <a:stCxn id="18" idx="2"/>
            <a:endCxn id="16" idx="0"/>
          </p:cNvCxnSpPr>
          <p:nvPr/>
        </p:nvCxnSpPr>
        <p:spPr>
          <a:xfrm rot="5400000">
            <a:off x="6987001" y="3113210"/>
            <a:ext cx="375033" cy="12700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>
            <a:stCxn id="37" idx="3"/>
            <a:endCxn id="162" idx="3"/>
          </p:cNvCxnSpPr>
          <p:nvPr/>
        </p:nvCxnSpPr>
        <p:spPr>
          <a:xfrm flipV="1">
            <a:off x="6264329" y="3702132"/>
            <a:ext cx="2849361" cy="1437367"/>
          </a:xfrm>
          <a:prstGeom prst="curvedConnector3">
            <a:avLst>
              <a:gd name="adj1" fmla="val 108023"/>
            </a:avLst>
          </a:prstGeom>
          <a:ln w="5715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37" idx="3"/>
            <a:endCxn id="11" idx="3"/>
          </p:cNvCxnSpPr>
          <p:nvPr/>
        </p:nvCxnSpPr>
        <p:spPr>
          <a:xfrm flipV="1">
            <a:off x="6264329" y="1224746"/>
            <a:ext cx="2080082" cy="3914753"/>
          </a:xfrm>
          <a:prstGeom prst="curvedConnector3">
            <a:avLst>
              <a:gd name="adj1" fmla="val 163826"/>
            </a:avLst>
          </a:prstGeom>
          <a:ln w="5715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/>
        </p:nvSpPr>
        <p:spPr>
          <a:xfrm>
            <a:off x="2803103" y="3291747"/>
            <a:ext cx="1229578" cy="817685"/>
          </a:xfrm>
          <a:prstGeom prst="roundRect">
            <a:avLst/>
          </a:prstGeom>
          <a:solidFill>
            <a:srgbClr val="FFFFFF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Action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76" name="Straight Arrow Connector 75"/>
          <p:cNvCxnSpPr>
            <a:stCxn id="16" idx="1"/>
            <a:endCxn id="69" idx="3"/>
          </p:cNvCxnSpPr>
          <p:nvPr/>
        </p:nvCxnSpPr>
        <p:spPr>
          <a:xfrm flipH="1" flipV="1">
            <a:off x="4032681" y="3700590"/>
            <a:ext cx="1202662" cy="898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6139385" y="4450484"/>
            <a:ext cx="1899139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</a:rPr>
              <a:t>Update</a:t>
            </a:r>
            <a:br>
              <a:rPr lang="en-US" i="1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</a:rPr>
              <a:t>TS values</a:t>
            </a:r>
            <a:endParaRPr lang="en-US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197063" y="5133196"/>
            <a:ext cx="1783785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Update</a:t>
            </a:r>
            <a:b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stimulus values</a:t>
            </a:r>
            <a:endParaRPr lang="en-US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87" name="Curved Connector 86"/>
          <p:cNvCxnSpPr>
            <a:stCxn id="2" idx="1"/>
            <a:endCxn id="37" idx="1"/>
          </p:cNvCxnSpPr>
          <p:nvPr/>
        </p:nvCxnSpPr>
        <p:spPr>
          <a:xfrm rot="10800000" flipH="1" flipV="1">
            <a:off x="2639773" y="1226679"/>
            <a:ext cx="1651845" cy="3912820"/>
          </a:xfrm>
          <a:prstGeom prst="curvedConnector3">
            <a:avLst>
              <a:gd name="adj1" fmla="val -13839"/>
            </a:avLst>
          </a:prstGeom>
          <a:ln w="5715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/>
          <p:cNvCxnSpPr>
            <a:stCxn id="20" idx="1"/>
            <a:endCxn id="37" idx="1"/>
          </p:cNvCxnSpPr>
          <p:nvPr/>
        </p:nvCxnSpPr>
        <p:spPr>
          <a:xfrm rot="10800000" flipH="1" flipV="1">
            <a:off x="2639773" y="2518785"/>
            <a:ext cx="1651845" cy="2620713"/>
          </a:xfrm>
          <a:prstGeom prst="curvedConnector3">
            <a:avLst>
              <a:gd name="adj1" fmla="val -13839"/>
            </a:avLst>
          </a:prstGeom>
          <a:ln w="5715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urved Connector 92"/>
          <p:cNvCxnSpPr>
            <a:stCxn id="69" idx="1"/>
            <a:endCxn id="37" idx="1"/>
          </p:cNvCxnSpPr>
          <p:nvPr/>
        </p:nvCxnSpPr>
        <p:spPr>
          <a:xfrm rot="10800000" flipH="1" flipV="1">
            <a:off x="2803103" y="3700589"/>
            <a:ext cx="1488516" cy="1438909"/>
          </a:xfrm>
          <a:prstGeom prst="curvedConnector3">
            <a:avLst>
              <a:gd name="adj1" fmla="val -15358"/>
            </a:avLst>
          </a:prstGeom>
          <a:ln w="5715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3709361" y="3604381"/>
            <a:ext cx="1899139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 smtClean="0">
                <a:solidFill>
                  <a:schemeClr val="accent6">
                    <a:lumMod val="50000"/>
                  </a:schemeClr>
                </a:solidFill>
              </a:rPr>
              <a:t>Select acc.</a:t>
            </a:r>
            <a:br>
              <a:rPr lang="en-US" sz="2000" i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000" i="1" dirty="0" smtClean="0">
                <a:solidFill>
                  <a:schemeClr val="accent6">
                    <a:lumMod val="50000"/>
                  </a:schemeClr>
                </a:solidFill>
              </a:rPr>
              <a:t>to</a:t>
            </a:r>
            <a:r>
              <a:rPr lang="en-US" sz="2000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i="1" dirty="0" smtClean="0">
                <a:solidFill>
                  <a:schemeClr val="accent6">
                    <a:lumMod val="50000"/>
                  </a:schemeClr>
                </a:solidFill>
              </a:rPr>
              <a:t>action</a:t>
            </a:r>
            <a:br>
              <a:rPr lang="en-US" sz="2000" i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000" i="1" dirty="0" smtClean="0">
                <a:solidFill>
                  <a:schemeClr val="accent6">
                    <a:lumMod val="50000"/>
                  </a:schemeClr>
                </a:solidFill>
              </a:rPr>
              <a:t>values</a:t>
            </a:r>
            <a:endParaRPr lang="en-US" sz="2000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5557714" y="1569080"/>
            <a:ext cx="3108564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</a:rPr>
              <a:t>Select accord. to TS values</a:t>
            </a:r>
            <a:endParaRPr lang="en-US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66" name="Group 165"/>
          <p:cNvGrpSpPr/>
          <p:nvPr/>
        </p:nvGrpSpPr>
        <p:grpSpPr>
          <a:xfrm>
            <a:off x="5235343" y="3293289"/>
            <a:ext cx="3878347" cy="832558"/>
            <a:chOff x="4997932" y="3293291"/>
            <a:chExt cx="3878347" cy="832558"/>
          </a:xfrm>
        </p:grpSpPr>
        <p:sp>
          <p:nvSpPr>
            <p:cNvPr id="16" name="Rounded Rectangle 15"/>
            <p:cNvSpPr/>
            <p:nvPr/>
          </p:nvSpPr>
          <p:spPr>
            <a:xfrm>
              <a:off x="4997932" y="3300729"/>
              <a:ext cx="3878347" cy="817685"/>
            </a:xfrm>
            <a:prstGeom prst="roundRect">
              <a:avLst/>
            </a:prstGeom>
            <a:noFill/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0" name="Rounded Rectangle 159"/>
            <p:cNvSpPr/>
            <p:nvPr/>
          </p:nvSpPr>
          <p:spPr>
            <a:xfrm>
              <a:off x="4997932" y="3308164"/>
              <a:ext cx="1290823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Action1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1" name="Rounded Rectangle 160"/>
            <p:cNvSpPr/>
            <p:nvPr/>
          </p:nvSpPr>
          <p:spPr>
            <a:xfrm>
              <a:off x="6290734" y="3300726"/>
              <a:ext cx="1290823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Action2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7585456" y="3293291"/>
              <a:ext cx="1290823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Action3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26" name="Straight Arrow Connector 25"/>
          <p:cNvCxnSpPr>
            <a:stCxn id="20" idx="3"/>
            <a:endCxn id="16" idx="0"/>
          </p:cNvCxnSpPr>
          <p:nvPr/>
        </p:nvCxnSpPr>
        <p:spPr>
          <a:xfrm>
            <a:off x="4196012" y="2518786"/>
            <a:ext cx="2978505" cy="781941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51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844325" y="213102"/>
            <a:ext cx="1556238" cy="813816"/>
          </a:xfrm>
          <a:prstGeom prst="roundRect">
            <a:avLst/>
          </a:prstGeom>
          <a:solidFill>
            <a:srgbClr val="FFFFFF"/>
          </a:solidFill>
          <a:ln w="889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Context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188229" y="209234"/>
            <a:ext cx="2334357" cy="817688"/>
            <a:chOff x="1683727" y="2007291"/>
            <a:chExt cx="2334357" cy="817688"/>
          </a:xfrm>
        </p:grpSpPr>
        <p:sp>
          <p:nvSpPr>
            <p:cNvPr id="8" name="Rounded Rectangle 7"/>
            <p:cNvSpPr/>
            <p:nvPr/>
          </p:nvSpPr>
          <p:spPr>
            <a:xfrm>
              <a:off x="1683727" y="2007294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TS0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461846" y="2007293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239965" y="2007292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683727" y="2007291"/>
              <a:ext cx="2334357" cy="817685"/>
            </a:xfrm>
            <a:prstGeom prst="roundRect">
              <a:avLst/>
            </a:prstGeom>
            <a:noFill/>
            <a:ln w="762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445858" y="2797315"/>
            <a:ext cx="4353168" cy="817691"/>
            <a:chOff x="4809393" y="3777473"/>
            <a:chExt cx="4353168" cy="817691"/>
          </a:xfrm>
        </p:grpSpPr>
        <p:sp>
          <p:nvSpPr>
            <p:cNvPr id="13" name="Rounded Rectangle 12"/>
            <p:cNvSpPr/>
            <p:nvPr/>
          </p:nvSpPr>
          <p:spPr>
            <a:xfrm>
              <a:off x="4809393" y="3777479"/>
              <a:ext cx="1088292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Item1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897685" y="3777478"/>
              <a:ext cx="1088292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Item2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6985977" y="3777477"/>
              <a:ext cx="1088292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Item3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809393" y="3777476"/>
              <a:ext cx="4353168" cy="817685"/>
            </a:xfrm>
            <a:prstGeom prst="roundRect">
              <a:avLst/>
            </a:prstGeom>
            <a:noFill/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8074269" y="3777473"/>
              <a:ext cx="1088292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Item4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8" name="Rounded Rectangle 17"/>
          <p:cNvSpPr/>
          <p:nvPr/>
        </p:nvSpPr>
        <p:spPr>
          <a:xfrm>
            <a:off x="7864977" y="1505209"/>
            <a:ext cx="975430" cy="813816"/>
          </a:xfrm>
          <a:prstGeom prst="roundRect">
            <a:avLst/>
          </a:prstGeom>
          <a:solidFill>
            <a:srgbClr val="FFFFFF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TS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3844325" y="1505209"/>
            <a:ext cx="1556238" cy="813816"/>
          </a:xfrm>
          <a:prstGeom prst="roundRect">
            <a:avLst/>
          </a:prstGeom>
          <a:solidFill>
            <a:srgbClr val="FFFFFF"/>
          </a:solidFill>
          <a:ln w="889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Alien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2" name="Straight Arrow Connector 21"/>
          <p:cNvCxnSpPr>
            <a:stCxn id="2" idx="3"/>
            <a:endCxn id="11" idx="1"/>
          </p:cNvCxnSpPr>
          <p:nvPr/>
        </p:nvCxnSpPr>
        <p:spPr>
          <a:xfrm flipV="1">
            <a:off x="5400563" y="618077"/>
            <a:ext cx="1787666" cy="1933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2"/>
            <a:endCxn id="16" idx="0"/>
          </p:cNvCxnSpPr>
          <p:nvPr/>
        </p:nvCxnSpPr>
        <p:spPr>
          <a:xfrm flipH="1">
            <a:off x="4622442" y="2319025"/>
            <a:ext cx="2" cy="478293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11" idx="2"/>
            <a:endCxn id="18" idx="0"/>
          </p:cNvCxnSpPr>
          <p:nvPr/>
        </p:nvCxnSpPr>
        <p:spPr>
          <a:xfrm rot="5400000">
            <a:off x="8114905" y="1264706"/>
            <a:ext cx="478290" cy="2716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6">
                <a:lumMod val="40000"/>
                <a:lumOff val="6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3636089" y="5381531"/>
            <a:ext cx="1972710" cy="813816"/>
          </a:xfrm>
          <a:prstGeom prst="roundRect">
            <a:avLst/>
          </a:prstGeom>
          <a:solidFill>
            <a:srgbClr val="FFFFFF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Feedback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4" name="Curved Connector 33"/>
          <p:cNvCxnSpPr>
            <a:stCxn id="18" idx="1"/>
            <a:endCxn id="16" idx="0"/>
          </p:cNvCxnSpPr>
          <p:nvPr/>
        </p:nvCxnSpPr>
        <p:spPr>
          <a:xfrm rot="10800000" flipV="1">
            <a:off x="4622443" y="1912116"/>
            <a:ext cx="3242535" cy="885201"/>
          </a:xfrm>
          <a:prstGeom prst="curvedConnector2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>
            <a:stCxn id="37" idx="3"/>
            <a:endCxn id="17" idx="3"/>
          </p:cNvCxnSpPr>
          <p:nvPr/>
        </p:nvCxnSpPr>
        <p:spPr>
          <a:xfrm flipV="1">
            <a:off x="5608799" y="3206158"/>
            <a:ext cx="1190227" cy="2582281"/>
          </a:xfrm>
          <a:prstGeom prst="curvedConnector3">
            <a:avLst>
              <a:gd name="adj1" fmla="val 256606"/>
            </a:avLst>
          </a:prstGeom>
          <a:ln w="571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37" idx="3"/>
            <a:endCxn id="11" idx="3"/>
          </p:cNvCxnSpPr>
          <p:nvPr/>
        </p:nvCxnSpPr>
        <p:spPr>
          <a:xfrm flipV="1">
            <a:off x="5608799" y="618077"/>
            <a:ext cx="3913787" cy="5170362"/>
          </a:xfrm>
          <a:prstGeom prst="curvedConnector3">
            <a:avLst>
              <a:gd name="adj1" fmla="val 115052"/>
            </a:avLst>
          </a:prstGeom>
          <a:ln w="571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/>
        </p:nvSpPr>
        <p:spPr>
          <a:xfrm>
            <a:off x="4079219" y="4089426"/>
            <a:ext cx="1088292" cy="817685"/>
          </a:xfrm>
          <a:prstGeom prst="roundRect">
            <a:avLst/>
          </a:prstGeom>
          <a:solidFill>
            <a:srgbClr val="FFFFFF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Item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76" name="Straight Arrow Connector 75"/>
          <p:cNvCxnSpPr>
            <a:stCxn id="16" idx="2"/>
            <a:endCxn id="69" idx="0"/>
          </p:cNvCxnSpPr>
          <p:nvPr/>
        </p:nvCxnSpPr>
        <p:spPr>
          <a:xfrm>
            <a:off x="4622442" y="3615003"/>
            <a:ext cx="923" cy="47442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8543166" y="3485910"/>
            <a:ext cx="1899139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 smtClean="0">
                <a:solidFill>
                  <a:schemeClr val="accent2">
                    <a:lumMod val="75000"/>
                  </a:schemeClr>
                </a:solidFill>
              </a:rPr>
              <a:t>Update</a:t>
            </a:r>
            <a:br>
              <a:rPr lang="en-US" sz="1600" i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600" i="1" dirty="0" smtClean="0">
                <a:solidFill>
                  <a:schemeClr val="accent2">
                    <a:lumMod val="75000"/>
                  </a:schemeClr>
                </a:solidFill>
              </a:rPr>
              <a:t>TS values</a:t>
            </a:r>
            <a:endParaRPr lang="en-US" sz="16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658875" y="3483832"/>
            <a:ext cx="1783785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 smtClean="0">
                <a:solidFill>
                  <a:schemeClr val="accent2">
                    <a:lumMod val="75000"/>
                  </a:schemeClr>
                </a:solidFill>
              </a:rPr>
              <a:t>Update</a:t>
            </a:r>
            <a:br>
              <a:rPr lang="en-US" sz="1600" i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600" i="1" dirty="0" smtClean="0">
                <a:solidFill>
                  <a:schemeClr val="accent2">
                    <a:lumMod val="75000"/>
                  </a:schemeClr>
                </a:solidFill>
              </a:rPr>
              <a:t>stimulus values</a:t>
            </a:r>
            <a:endParaRPr lang="en-US" sz="16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7" name="Curved Connector 86"/>
          <p:cNvCxnSpPr>
            <a:stCxn id="2" idx="1"/>
            <a:endCxn id="37" idx="1"/>
          </p:cNvCxnSpPr>
          <p:nvPr/>
        </p:nvCxnSpPr>
        <p:spPr>
          <a:xfrm rot="10800000" flipV="1">
            <a:off x="3636089" y="620009"/>
            <a:ext cx="208236" cy="5168429"/>
          </a:xfrm>
          <a:prstGeom prst="curvedConnector3">
            <a:avLst>
              <a:gd name="adj1" fmla="val 1016234"/>
            </a:avLst>
          </a:prstGeom>
          <a:ln w="5715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/>
          <p:cNvCxnSpPr>
            <a:stCxn id="20" idx="1"/>
            <a:endCxn id="37" idx="1"/>
          </p:cNvCxnSpPr>
          <p:nvPr/>
        </p:nvCxnSpPr>
        <p:spPr>
          <a:xfrm rot="10800000" flipV="1">
            <a:off x="3636089" y="1912117"/>
            <a:ext cx="208236" cy="3876322"/>
          </a:xfrm>
          <a:prstGeom prst="curvedConnector3">
            <a:avLst>
              <a:gd name="adj1" fmla="val 906455"/>
            </a:avLst>
          </a:prstGeom>
          <a:ln w="5715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urved Connector 92"/>
          <p:cNvCxnSpPr>
            <a:stCxn id="69" idx="1"/>
            <a:endCxn id="37" idx="1"/>
          </p:cNvCxnSpPr>
          <p:nvPr/>
        </p:nvCxnSpPr>
        <p:spPr>
          <a:xfrm rot="10800000" flipV="1">
            <a:off x="3636089" y="4498269"/>
            <a:ext cx="443130" cy="1290170"/>
          </a:xfrm>
          <a:prstGeom prst="curvedConnector3">
            <a:avLst>
              <a:gd name="adj1" fmla="val 314287"/>
            </a:avLst>
          </a:prstGeom>
          <a:ln w="5715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7403122" y="1023796"/>
            <a:ext cx="1899139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 smtClean="0">
                <a:solidFill>
                  <a:schemeClr val="accent6">
                    <a:lumMod val="75000"/>
                  </a:schemeClr>
                </a:solidFill>
              </a:rPr>
              <a:t>Select according to TS values</a:t>
            </a:r>
            <a:endParaRPr lang="en-US" sz="16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679659" y="3604142"/>
            <a:ext cx="1899139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 smtClean="0">
                <a:solidFill>
                  <a:schemeClr val="accent6">
                    <a:lumMod val="50000"/>
                  </a:schemeClr>
                </a:solidFill>
              </a:rPr>
              <a:t>Select according to action values</a:t>
            </a:r>
            <a:endParaRPr lang="en-US" sz="1600" i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1121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Curved Connector 92"/>
          <p:cNvCxnSpPr>
            <a:stCxn id="69" idx="1"/>
            <a:endCxn id="37" idx="1"/>
          </p:cNvCxnSpPr>
          <p:nvPr/>
        </p:nvCxnSpPr>
        <p:spPr>
          <a:xfrm rot="10800000" flipH="1" flipV="1">
            <a:off x="2793598" y="4842625"/>
            <a:ext cx="2094926" cy="662460"/>
          </a:xfrm>
          <a:prstGeom prst="curvedConnector3">
            <a:avLst>
              <a:gd name="adj1" fmla="val -10912"/>
            </a:avLst>
          </a:prstGeom>
          <a:ln w="5715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/>
          <p:cNvSpPr/>
          <p:nvPr/>
        </p:nvSpPr>
        <p:spPr>
          <a:xfrm>
            <a:off x="2639774" y="1145087"/>
            <a:ext cx="1556238" cy="813816"/>
          </a:xfrm>
          <a:prstGeom prst="roundRect">
            <a:avLst/>
          </a:prstGeom>
          <a:solidFill>
            <a:srgbClr val="FFFFFF"/>
          </a:solidFill>
          <a:ln w="889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Context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2558563" y="2571889"/>
            <a:ext cx="1705706" cy="1324090"/>
            <a:chOff x="2562462" y="2739564"/>
            <a:chExt cx="1705706" cy="1324090"/>
          </a:xfrm>
        </p:grpSpPr>
        <p:sp>
          <p:nvSpPr>
            <p:cNvPr id="18" name="Rounded Rectangle 17"/>
            <p:cNvSpPr/>
            <p:nvPr/>
          </p:nvSpPr>
          <p:spPr>
            <a:xfrm>
              <a:off x="2562462" y="2739564"/>
              <a:ext cx="1705706" cy="1324090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</a:t>
              </a:r>
            </a:p>
            <a:p>
              <a:pPr algn="ctr"/>
              <a:endParaRPr lang="en-US" sz="2000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lang="en-US" sz="2000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736485" y="3167492"/>
              <a:ext cx="1361707" cy="817685"/>
            </a:xfrm>
            <a:prstGeom prst="roundRect">
              <a:avLst/>
            </a:prstGeom>
            <a:solidFill>
              <a:srgbClr val="FFFFFF"/>
            </a:solidFill>
            <a:ln w="889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Stimulus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22" name="Straight Arrow Connector 21"/>
          <p:cNvCxnSpPr>
            <a:stCxn id="2" idx="3"/>
            <a:endCxn id="11" idx="1"/>
          </p:cNvCxnSpPr>
          <p:nvPr/>
        </p:nvCxnSpPr>
        <p:spPr>
          <a:xfrm flipV="1">
            <a:off x="4196012" y="1550058"/>
            <a:ext cx="1810115" cy="1937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11" idx="2"/>
            <a:endCxn id="18" idx="0"/>
          </p:cNvCxnSpPr>
          <p:nvPr/>
        </p:nvCxnSpPr>
        <p:spPr>
          <a:xfrm rot="5400000">
            <a:off x="4985867" y="384449"/>
            <a:ext cx="612989" cy="3761890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>
            <a:stCxn id="37" idx="3"/>
            <a:endCxn id="162" idx="3"/>
          </p:cNvCxnSpPr>
          <p:nvPr/>
        </p:nvCxnSpPr>
        <p:spPr>
          <a:xfrm flipV="1">
            <a:off x="6861234" y="3411371"/>
            <a:ext cx="1862185" cy="2093714"/>
          </a:xfrm>
          <a:prstGeom prst="curvedConnector3">
            <a:avLst>
              <a:gd name="adj1" fmla="val 115109"/>
            </a:avLst>
          </a:prstGeom>
          <a:ln w="5715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37" idx="3"/>
            <a:endCxn id="11" idx="3"/>
          </p:cNvCxnSpPr>
          <p:nvPr/>
        </p:nvCxnSpPr>
        <p:spPr>
          <a:xfrm flipV="1">
            <a:off x="6861234" y="1550058"/>
            <a:ext cx="1479250" cy="3955027"/>
          </a:xfrm>
          <a:prstGeom prst="curvedConnector3">
            <a:avLst>
              <a:gd name="adj1" fmla="val 145767"/>
            </a:avLst>
          </a:prstGeom>
          <a:ln w="5715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6479127" y="4670252"/>
            <a:ext cx="1899139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</a:rPr>
              <a:t>Update</a:t>
            </a:r>
            <a:br>
              <a:rPr lang="en-US" i="1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i="1" dirty="0" smtClean="0">
                <a:solidFill>
                  <a:schemeClr val="accent1">
                    <a:lumMod val="50000"/>
                  </a:schemeClr>
                </a:solidFill>
              </a:rPr>
              <a:t>TS values</a:t>
            </a:r>
            <a:endParaRPr lang="en-US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411806" y="5412547"/>
            <a:ext cx="1783785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Update</a:t>
            </a:r>
            <a:b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action values</a:t>
            </a:r>
            <a:endParaRPr lang="en-US" b="1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87" name="Curved Connector 86"/>
          <p:cNvCxnSpPr>
            <a:stCxn id="2" idx="1"/>
            <a:endCxn id="37" idx="1"/>
          </p:cNvCxnSpPr>
          <p:nvPr/>
        </p:nvCxnSpPr>
        <p:spPr>
          <a:xfrm rot="10800000" flipH="1" flipV="1">
            <a:off x="2639774" y="1551995"/>
            <a:ext cx="2248750" cy="3953090"/>
          </a:xfrm>
          <a:prstGeom prst="curvedConnector3">
            <a:avLst>
              <a:gd name="adj1" fmla="val -28543"/>
            </a:avLst>
          </a:prstGeom>
          <a:ln w="5715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/>
          <p:cNvCxnSpPr>
            <a:stCxn id="20" idx="1"/>
            <a:endCxn id="37" idx="1"/>
          </p:cNvCxnSpPr>
          <p:nvPr/>
        </p:nvCxnSpPr>
        <p:spPr>
          <a:xfrm rot="10800000" flipH="1" flipV="1">
            <a:off x="2732586" y="3408659"/>
            <a:ext cx="2155938" cy="2096425"/>
          </a:xfrm>
          <a:prstGeom prst="curvedConnector3">
            <a:avLst>
              <a:gd name="adj1" fmla="val -24877"/>
            </a:avLst>
          </a:prstGeom>
          <a:ln w="5715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4346535" y="2026565"/>
            <a:ext cx="1777116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Select according</a:t>
            </a:r>
            <a:b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to </a:t>
            </a:r>
            <a:r>
              <a:rPr lang="en-US" b="1" i="1" dirty="0" smtClean="0">
                <a:solidFill>
                  <a:schemeClr val="bg1">
                    <a:lumMod val="50000"/>
                  </a:schemeClr>
                </a:solidFill>
              </a:rPr>
              <a:t>TS values</a:t>
            </a:r>
            <a:endParaRPr lang="en-US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8" name="Curved Connector 47"/>
          <p:cNvCxnSpPr>
            <a:stCxn id="161" idx="2"/>
            <a:endCxn id="69" idx="0"/>
          </p:cNvCxnSpPr>
          <p:nvPr/>
        </p:nvCxnSpPr>
        <p:spPr>
          <a:xfrm rot="5400000">
            <a:off x="4788374" y="2438870"/>
            <a:ext cx="614926" cy="3374899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0" idx="3"/>
            <a:endCxn id="160" idx="1"/>
          </p:cNvCxnSpPr>
          <p:nvPr/>
        </p:nvCxnSpPr>
        <p:spPr>
          <a:xfrm>
            <a:off x="4094293" y="3408660"/>
            <a:ext cx="750779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/>
        </p:nvSpPr>
        <p:spPr>
          <a:xfrm>
            <a:off x="2793598" y="4433782"/>
            <a:ext cx="1229578" cy="817685"/>
          </a:xfrm>
          <a:prstGeom prst="roundRect">
            <a:avLst/>
          </a:prstGeom>
          <a:solidFill>
            <a:srgbClr val="FFFFFF"/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Action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4856287" y="5098177"/>
            <a:ext cx="2048434" cy="851325"/>
            <a:chOff x="5506598" y="5310713"/>
            <a:chExt cx="2048434" cy="851325"/>
          </a:xfrm>
        </p:grpSpPr>
        <p:sp>
          <p:nvSpPr>
            <p:cNvPr id="37" name="Rounded Rectangle 36"/>
            <p:cNvSpPr/>
            <p:nvPr/>
          </p:nvSpPr>
          <p:spPr>
            <a:xfrm>
              <a:off x="5538835" y="5310713"/>
              <a:ext cx="1972710" cy="813816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Feedback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288"/>
            <a:stretch/>
          </p:blipFill>
          <p:spPr>
            <a:xfrm>
              <a:off x="5506598" y="5716521"/>
              <a:ext cx="2048434" cy="445517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6006127" y="1141215"/>
            <a:ext cx="2334357" cy="817688"/>
            <a:chOff x="1683727" y="2007291"/>
            <a:chExt cx="2334357" cy="817688"/>
          </a:xfrm>
        </p:grpSpPr>
        <p:sp>
          <p:nvSpPr>
            <p:cNvPr id="8" name="Rounded Rectangle 7"/>
            <p:cNvSpPr/>
            <p:nvPr/>
          </p:nvSpPr>
          <p:spPr>
            <a:xfrm>
              <a:off x="1683727" y="2007294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TS0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461846" y="2007293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239965" y="2007292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683727" y="2007291"/>
              <a:ext cx="2334357" cy="817685"/>
            </a:xfrm>
            <a:prstGeom prst="roundRect">
              <a:avLst/>
            </a:pr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4845072" y="2999817"/>
            <a:ext cx="3878347" cy="820396"/>
            <a:chOff x="4997932" y="3299372"/>
            <a:chExt cx="3878347" cy="820396"/>
          </a:xfrm>
        </p:grpSpPr>
        <p:sp>
          <p:nvSpPr>
            <p:cNvPr id="16" name="Rounded Rectangle 15"/>
            <p:cNvSpPr/>
            <p:nvPr/>
          </p:nvSpPr>
          <p:spPr>
            <a:xfrm>
              <a:off x="4997932" y="3300729"/>
              <a:ext cx="3878347" cy="817685"/>
            </a:xfrm>
            <a:prstGeom prst="roundRect">
              <a:avLst/>
            </a:prstGeom>
            <a:noFill/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0" name="Rounded Rectangle 159"/>
            <p:cNvSpPr/>
            <p:nvPr/>
          </p:nvSpPr>
          <p:spPr>
            <a:xfrm>
              <a:off x="4997932" y="3299372"/>
              <a:ext cx="1290823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Action1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1" name="Rounded Rectangle 160"/>
            <p:cNvSpPr/>
            <p:nvPr/>
          </p:nvSpPr>
          <p:spPr>
            <a:xfrm>
              <a:off x="6290734" y="3300726"/>
              <a:ext cx="1290823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Action2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7585456" y="3302083"/>
              <a:ext cx="1290823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Action3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75" name="Rectangle 74"/>
          <p:cNvSpPr/>
          <p:nvPr/>
        </p:nvSpPr>
        <p:spPr>
          <a:xfrm>
            <a:off x="3937782" y="3869605"/>
            <a:ext cx="2128733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Select according</a:t>
            </a:r>
            <a:b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1">
                    <a:lumMod val="50000"/>
                  </a:schemeClr>
                </a:solidFill>
              </a:rPr>
              <a:t>action values</a:t>
            </a:r>
            <a:endParaRPr lang="en-US" b="1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290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Curved Connector 92"/>
          <p:cNvCxnSpPr>
            <a:stCxn id="69" idx="1"/>
            <a:endCxn id="37" idx="1"/>
          </p:cNvCxnSpPr>
          <p:nvPr/>
        </p:nvCxnSpPr>
        <p:spPr>
          <a:xfrm rot="10800000" flipH="1" flipV="1">
            <a:off x="2793598" y="4842625"/>
            <a:ext cx="2094926" cy="662460"/>
          </a:xfrm>
          <a:prstGeom prst="curvedConnector3">
            <a:avLst>
              <a:gd name="adj1" fmla="val -10912"/>
            </a:avLst>
          </a:prstGeom>
          <a:ln w="5715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/>
          <p:cNvSpPr/>
          <p:nvPr/>
        </p:nvSpPr>
        <p:spPr>
          <a:xfrm>
            <a:off x="2639774" y="1145087"/>
            <a:ext cx="1556238" cy="813816"/>
          </a:xfrm>
          <a:prstGeom prst="roundRect">
            <a:avLst/>
          </a:prstGeom>
          <a:solidFill>
            <a:srgbClr val="FFFFFF"/>
          </a:solidFill>
          <a:ln w="889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Context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2558563" y="2571889"/>
            <a:ext cx="1705706" cy="1324090"/>
            <a:chOff x="2562462" y="2739564"/>
            <a:chExt cx="1705706" cy="1324090"/>
          </a:xfrm>
        </p:grpSpPr>
        <p:sp>
          <p:nvSpPr>
            <p:cNvPr id="18" name="Rounded Rectangle 17"/>
            <p:cNvSpPr/>
            <p:nvPr/>
          </p:nvSpPr>
          <p:spPr>
            <a:xfrm>
              <a:off x="2562462" y="2739564"/>
              <a:ext cx="1705706" cy="1324090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</a:t>
              </a:r>
            </a:p>
            <a:p>
              <a:pPr algn="ctr"/>
              <a:endParaRPr lang="en-US" sz="2000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lang="en-US" sz="2000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736485" y="3167492"/>
              <a:ext cx="1361707" cy="817685"/>
            </a:xfrm>
            <a:prstGeom prst="roundRect">
              <a:avLst/>
            </a:prstGeom>
            <a:solidFill>
              <a:srgbClr val="FFFFFF"/>
            </a:solidFill>
            <a:ln w="889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Stimulus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22" name="Straight Arrow Connector 21"/>
          <p:cNvCxnSpPr>
            <a:stCxn id="2" idx="3"/>
            <a:endCxn id="11" idx="1"/>
          </p:cNvCxnSpPr>
          <p:nvPr/>
        </p:nvCxnSpPr>
        <p:spPr>
          <a:xfrm flipV="1">
            <a:off x="4196012" y="1550058"/>
            <a:ext cx="1810115" cy="1937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11" idx="2"/>
            <a:endCxn id="18" idx="0"/>
          </p:cNvCxnSpPr>
          <p:nvPr/>
        </p:nvCxnSpPr>
        <p:spPr>
          <a:xfrm rot="5400000">
            <a:off x="4985867" y="384449"/>
            <a:ext cx="612989" cy="3761890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>
            <a:stCxn id="37" idx="3"/>
            <a:endCxn id="162" idx="3"/>
          </p:cNvCxnSpPr>
          <p:nvPr/>
        </p:nvCxnSpPr>
        <p:spPr>
          <a:xfrm flipV="1">
            <a:off x="6861234" y="3411371"/>
            <a:ext cx="1862185" cy="2093714"/>
          </a:xfrm>
          <a:prstGeom prst="curvedConnector3">
            <a:avLst>
              <a:gd name="adj1" fmla="val 115109"/>
            </a:avLst>
          </a:prstGeom>
          <a:ln w="5715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37" idx="3"/>
            <a:endCxn id="11" idx="3"/>
          </p:cNvCxnSpPr>
          <p:nvPr/>
        </p:nvCxnSpPr>
        <p:spPr>
          <a:xfrm flipV="1">
            <a:off x="6861234" y="1550058"/>
            <a:ext cx="1479250" cy="3955027"/>
          </a:xfrm>
          <a:prstGeom prst="curvedConnector3">
            <a:avLst>
              <a:gd name="adj1" fmla="val 145767"/>
            </a:avLst>
          </a:prstGeom>
          <a:ln w="5715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6479127" y="4670252"/>
            <a:ext cx="1899139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</a:rPr>
              <a:t>Update</a:t>
            </a:r>
            <a:br>
              <a:rPr lang="en-US" i="1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i="1" dirty="0" smtClean="0">
                <a:solidFill>
                  <a:schemeClr val="accent1">
                    <a:lumMod val="50000"/>
                  </a:schemeClr>
                </a:solidFill>
              </a:rPr>
              <a:t>TS values</a:t>
            </a:r>
            <a:endParaRPr lang="en-US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411806" y="5412547"/>
            <a:ext cx="1783785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Update</a:t>
            </a:r>
            <a:b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action values</a:t>
            </a:r>
            <a:endParaRPr lang="en-US" b="1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87" name="Curved Connector 86"/>
          <p:cNvCxnSpPr>
            <a:stCxn id="2" idx="1"/>
            <a:endCxn id="37" idx="1"/>
          </p:cNvCxnSpPr>
          <p:nvPr/>
        </p:nvCxnSpPr>
        <p:spPr>
          <a:xfrm rot="10800000" flipH="1" flipV="1">
            <a:off x="2639774" y="1551995"/>
            <a:ext cx="2248750" cy="3953090"/>
          </a:xfrm>
          <a:prstGeom prst="curvedConnector3">
            <a:avLst>
              <a:gd name="adj1" fmla="val -28543"/>
            </a:avLst>
          </a:prstGeom>
          <a:ln w="5715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/>
          <p:cNvCxnSpPr>
            <a:stCxn id="20" idx="1"/>
            <a:endCxn id="37" idx="1"/>
          </p:cNvCxnSpPr>
          <p:nvPr/>
        </p:nvCxnSpPr>
        <p:spPr>
          <a:xfrm rot="10800000" flipH="1" flipV="1">
            <a:off x="2732586" y="3408659"/>
            <a:ext cx="2155938" cy="2096425"/>
          </a:xfrm>
          <a:prstGeom prst="curvedConnector3">
            <a:avLst>
              <a:gd name="adj1" fmla="val -24877"/>
            </a:avLst>
          </a:prstGeom>
          <a:ln w="5715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4346535" y="2026565"/>
            <a:ext cx="1777116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Select according</a:t>
            </a:r>
            <a:b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to </a:t>
            </a:r>
            <a:r>
              <a:rPr lang="en-US" b="1" i="1" dirty="0" smtClean="0">
                <a:solidFill>
                  <a:schemeClr val="bg1">
                    <a:lumMod val="50000"/>
                  </a:schemeClr>
                </a:solidFill>
              </a:rPr>
              <a:t>TS values</a:t>
            </a:r>
            <a:endParaRPr lang="en-US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8" name="Curved Connector 47"/>
          <p:cNvCxnSpPr>
            <a:stCxn id="161" idx="2"/>
            <a:endCxn id="69" idx="0"/>
          </p:cNvCxnSpPr>
          <p:nvPr/>
        </p:nvCxnSpPr>
        <p:spPr>
          <a:xfrm rot="5400000">
            <a:off x="4788374" y="2438870"/>
            <a:ext cx="614926" cy="3374899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0" idx="3"/>
            <a:endCxn id="160" idx="1"/>
          </p:cNvCxnSpPr>
          <p:nvPr/>
        </p:nvCxnSpPr>
        <p:spPr>
          <a:xfrm>
            <a:off x="4094293" y="3408660"/>
            <a:ext cx="750779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/>
        </p:nvSpPr>
        <p:spPr>
          <a:xfrm>
            <a:off x="2793598" y="4433782"/>
            <a:ext cx="1229578" cy="817685"/>
          </a:xfrm>
          <a:prstGeom prst="roundRect">
            <a:avLst/>
          </a:prstGeom>
          <a:solidFill>
            <a:srgbClr val="FFFFFF"/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Action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4856287" y="5098177"/>
            <a:ext cx="2048434" cy="851325"/>
            <a:chOff x="5506598" y="5310713"/>
            <a:chExt cx="2048434" cy="851325"/>
          </a:xfrm>
        </p:grpSpPr>
        <p:sp>
          <p:nvSpPr>
            <p:cNvPr id="37" name="Rounded Rectangle 36"/>
            <p:cNvSpPr/>
            <p:nvPr/>
          </p:nvSpPr>
          <p:spPr>
            <a:xfrm>
              <a:off x="5538835" y="5310713"/>
              <a:ext cx="1972710" cy="813816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Feedback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288"/>
            <a:stretch/>
          </p:blipFill>
          <p:spPr>
            <a:xfrm>
              <a:off x="5506598" y="5716521"/>
              <a:ext cx="2048434" cy="445517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6006127" y="1141215"/>
            <a:ext cx="2334357" cy="817688"/>
            <a:chOff x="1683727" y="2007291"/>
            <a:chExt cx="2334357" cy="817688"/>
          </a:xfrm>
        </p:grpSpPr>
        <p:sp>
          <p:nvSpPr>
            <p:cNvPr id="8" name="Rounded Rectangle 7"/>
            <p:cNvSpPr/>
            <p:nvPr/>
          </p:nvSpPr>
          <p:spPr>
            <a:xfrm>
              <a:off x="1683727" y="2007294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TS0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461846" y="2007293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239965" y="2007292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683727" y="2007291"/>
              <a:ext cx="2334357" cy="817685"/>
            </a:xfrm>
            <a:prstGeom prst="roundRect">
              <a:avLst/>
            </a:pr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4845072" y="2999817"/>
            <a:ext cx="3878347" cy="820396"/>
            <a:chOff x="4997932" y="3299372"/>
            <a:chExt cx="3878347" cy="820396"/>
          </a:xfrm>
        </p:grpSpPr>
        <p:sp>
          <p:nvSpPr>
            <p:cNvPr id="16" name="Rounded Rectangle 15"/>
            <p:cNvSpPr/>
            <p:nvPr/>
          </p:nvSpPr>
          <p:spPr>
            <a:xfrm>
              <a:off x="4997932" y="3300729"/>
              <a:ext cx="3878347" cy="817685"/>
            </a:xfrm>
            <a:prstGeom prst="roundRect">
              <a:avLst/>
            </a:prstGeom>
            <a:noFill/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0" name="Rounded Rectangle 159"/>
            <p:cNvSpPr/>
            <p:nvPr/>
          </p:nvSpPr>
          <p:spPr>
            <a:xfrm>
              <a:off x="4997932" y="3299372"/>
              <a:ext cx="1290823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Action1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1" name="Rounded Rectangle 160"/>
            <p:cNvSpPr/>
            <p:nvPr/>
          </p:nvSpPr>
          <p:spPr>
            <a:xfrm>
              <a:off x="6290734" y="3300726"/>
              <a:ext cx="1290823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Action2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7585456" y="3302083"/>
              <a:ext cx="1290823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Action3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75" name="Rectangle 74"/>
          <p:cNvSpPr/>
          <p:nvPr/>
        </p:nvSpPr>
        <p:spPr>
          <a:xfrm>
            <a:off x="3937782" y="3869605"/>
            <a:ext cx="2128733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Select according</a:t>
            </a:r>
            <a:b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1">
                    <a:lumMod val="50000"/>
                  </a:schemeClr>
                </a:solidFill>
              </a:rPr>
              <a:t>action values</a:t>
            </a:r>
            <a:endParaRPr lang="en-US" b="1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033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0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Instructions 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addition, the aliens’ planet goes through different seasons, and aliens will need different things depending on these seasons!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example, one alien might need to swim in a mud puddle in the hot season, but it needs to sleep in a bed during the rainy season in order to grow.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3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lh6.googleusercontent.com/j1vwvdcfAmmNxz0ueA2sE4OKeInUdJhpbDe82XIUbFoQOfcnWOEGRhNO-SUFZyjK2KIGfeZ-rLo9V2g6qlFp81pK-7G-W6XOnVu1qeBAquKXITko_veHRRFWsigq9idR_S4YRMI_ke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606675"/>
            <a:ext cx="25717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ttps://lh3.googleusercontent.com/uDtYZEP30U7Ka_b4dn9zROzNZovPJfuQ3jW5CbgMckmp1BeTSPFJZa8TtCwxm_WMO2FDwnhtDE9oZ6AZjd5CmmzZipDuY0Svp_pKTox2g73Bolir-vexBTURAkBJvx3K2O4XBUzf56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706" y="-2283946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fQAIih4tvdNokdPLd7ASiJY6W21ywliNtGJfiDIAYpt7Ka1dCACTJN51ZW5MzqIL2-yEPnaI5tBwjMToj56OaWxlXFQ9axIx51B3LbWN4snbSic8PMZeyUufo3bweHRO33MeKbu3AH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881" y="146367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ttps://lh3.googleusercontent.com/IQx74va6_KC6ouJB4mxj7x3RhcwWFO0WtzHNztiVOHSAOZIZm2OLskDrQsgA1g_Jk3L6y0YDGBT3IrgcT9mWh38Jx5WjStjCPT95ZztmJdP_DYixc2aLWTlUVvZe_J7Em1zgLbYZcc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774" y="1851025"/>
            <a:ext cx="2771775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4.googleusercontent.com/iEUnZUDe1ttrAEe6UNwBfXM0JVSYfBk1YR7PHi6284Ud1KTmHBT_EP5PyyUOMCGDpw2JHD3fo3V768TqAipwXJW8OvaMQvk4CpalQTawFJePG9S1Gw_rT700Uh79oT8bNDkvVX1dLH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943" y="1651000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https://lh3.googleusercontent.com/T4yXMuZwhK1WLvkkZR964xrKqTysTSpwnuN5h9a7uNfzTUUlZGjUxd5oHKj9k6ePUoyhRzjxIHnLkroMUFCVGlS9fGnDc0jxGFD9OpS8sPzwY30JXQqisR77HXvTY-RUfknUdKMoEi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719" y="2012950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182471" y="-71718"/>
            <a:ext cx="4867835" cy="29276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263153" y="5065059"/>
            <a:ext cx="1264023" cy="1057835"/>
          </a:xfrm>
          <a:prstGeom prst="rect">
            <a:avLst/>
          </a:prstGeom>
          <a:noFill/>
          <a:ln w="1270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18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https://lh6.googleusercontent.com/XTCUr6PbgiCoWgexSb_fwSZsH0yVA8hhR4l5RysLbj0DOFruf5R2dk5MjRe3NprkcuC7YuzaY1ofJnqQcjr5y2IpB_TlzyuUKZrIya2bx7PnuBz5W7dZoBXA-SK9dnRGQoEEqu4kF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520" y="314325"/>
            <a:ext cx="428625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3.googleusercontent.com/rBdEKKsfVR5d1TZm3xGUyvgc6NYQokSt-yg4kayg_0hMcS6FWX4ZNQLE1ST_kYoZOwezu_5PNJtvyoiRSwCuZC12-3KWc3gm3q6qEwxgnSFlpedkI0Blqo6HpeoWuyEYeIArw6NQWO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23" y="107632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https://lh4.googleusercontent.com/xO7Y3CK3kJAWpEGeoA0E0Dap-pzoOAP18WYWFdf6CwueELzaCPLxsqwTrtj5yIV2ni_aLsORAfukdIpSsvBpdD7cilq6FERBtjZJLZkeC8F3gEay1g-IsUd9XfoBTO_DuD_ivYDy1U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73" y="1076325"/>
            <a:ext cx="2466975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lh5.googleusercontent.com/ncrCqkJ_uJDGHAXUGw2kcxFpm2XZW85wcWQnv9UBfwNp100er7ur6MG85HUZ_ksYXxYKEfCYZTqyQGFmxFO8pGWFkHcCSGaewr1H0REM-UsfHqNqvobdoWdjWrm4aEjGU46KmNW5ng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823" y="1076325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https://lh6.googleusercontent.com/2qHtsHc_VpqyhvGIll17iaZSzhuDlU4WEWunW2sy91zqlG4RPpZojtPpYfe50dKdhSwuV-HVVMqAj8GKSfO38kc6MSrW-rbK1Ak6Uxad0pIgouvfle_6bwD8gEUWtEHyhcWT2ZKaMv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186" y="1076325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lh3.googleusercontent.com/9hxyeBsaZcUM_HHMce_NxSVEMPF0MIPKgBzguKz9dpERErXaYYy6s7aNomEuu0D8J4BiENZcBmcMEB93QgG0f6zhzQkMkTodPoPHAD7pWWrwbDQ1-Ux2Ds46USfnV59cl_xCmA0h3l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548" y="1076325"/>
            <a:ext cx="20574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https://lh5.googleusercontent.com/V26v_ZcTbGpZeogEpPZ0gz6d-owmqsGCXI3mOD33bZnkOBWU_6TdDIgp55PHfdtLOW3XROnEaVc5LcswCSX1lvCXKnXewPOdHkA-8JtjMIGHWPCt3Wv0GtdWZmGB26XMuMsrDWfB-wU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661" y="1076325"/>
            <a:ext cx="24193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lh4.googleusercontent.com/qCiPSYgdEHe6sw7s_u9sHE9CV9jwTlnqEvN1brxlOhP3JAI-gqaV3anVZaMOKR0CGGW_7zbzt7ct3w-jkEHGhyN5VEne03W9aqUg9hoB9TuBVOHjC7W00zIQyjpTBlTItEWnREKxgGI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086" y="1076325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https://lh6.googleusercontent.com/XTCUr6PbgiCoWgexSb_fwSZsH0yVA8hhR4l5RysLbj0DOFruf5R2dk5MjRe3NprkcuC7YuzaY1ofJnqQcjr5y2IpB_TlzyuUKZrIya2bx7PnuBz5W7dZoBXA-SK9dnRGQoEEqu4kFNE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191" b="31915" l="7778" r="91778">
                        <a14:foregroundMark x1="21556" y1="18085" x2="18222" y2="22766"/>
                        <a14:foregroundMark x1="17556" y1="15532" x2="24667" y2="16170"/>
                        <a14:foregroundMark x1="25778" y1="22979" x2="23111" y2="25106"/>
                        <a14:foregroundMark x1="76000" y1="28936" x2="86667" y2="72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94" t="4092" r="9040" b="68412"/>
          <a:stretch/>
        </p:blipFill>
        <p:spPr bwMode="auto">
          <a:xfrm>
            <a:off x="1538897" y="4646977"/>
            <a:ext cx="3543301" cy="123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6715102" y="736638"/>
            <a:ext cx="951058" cy="627942"/>
            <a:chOff x="6823564" y="655676"/>
            <a:chExt cx="951058" cy="62794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0" r="100000">
                          <a14:backgroundMark x1="89103" y1="80583" x2="91667" y2="8543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3564" y="655676"/>
              <a:ext cx="951058" cy="62794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6951260" y="750627"/>
              <a:ext cx="263856" cy="23656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967044" y="2732452"/>
            <a:ext cx="1590476" cy="1123810"/>
            <a:chOff x="4967044" y="2732452"/>
            <a:chExt cx="1590476" cy="112381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63559" l="0" r="5269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7044" y="2732452"/>
              <a:ext cx="1590476" cy="1123810"/>
            </a:xfrm>
            <a:prstGeom prst="rect">
              <a:avLst/>
            </a:prstGeom>
          </p:spPr>
        </p:pic>
        <p:sp>
          <p:nvSpPr>
            <p:cNvPr id="7" name="Heart 6"/>
            <p:cNvSpPr/>
            <p:nvPr/>
          </p:nvSpPr>
          <p:spPr>
            <a:xfrm>
              <a:off x="5149755" y="2843089"/>
              <a:ext cx="435681" cy="373235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1721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5134" y1="21103" x2="8544" y2="90887"/>
                        <a14:foregroundMark x1="19284" y1="15108" x2="18633" y2="12710"/>
                        <a14:foregroundMark x1="80960" y1="8153" x2="93247" y2="96163"/>
                        <a14:foregroundMark x1="92758" y1="8873" x2="95443" y2="19904"/>
                        <a14:foregroundMark x1="82587" y1="37410" x2="82669" y2="95923"/>
                        <a14:foregroundMark x1="14727" y1="90887" x2="20504" y2="60432"/>
                        <a14:foregroundMark x1="23515" y1="77938" x2="27258" y2="72662"/>
                        <a14:foregroundMark x1="10496" y1="11271" x2="13019" y2="17986"/>
                        <a14:foregroundMark x1="84459" y1="44604" x2="92758" y2="42926"/>
                        <a14:foregroundMark x1="7404" y1="78897" x2="2604" y2="87530"/>
                        <a14:foregroundMark x1="4963" y1="79856" x2="895" y2="70264"/>
                        <a14:foregroundMark x1="9439" y1="19424" x2="12042" y2="22062"/>
                        <a14:foregroundMark x1="44345" y1="46283" x2="59886" y2="44604"/>
                        <a14:foregroundMark x1="92433" y1="38129" x2="97966" y2="78657"/>
                        <a14:foregroundMark x1="14890" y1="18705" x2="13751" y2="86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04" t="1328" r="-4287" b="-1328"/>
          <a:stretch/>
        </p:blipFill>
        <p:spPr>
          <a:xfrm>
            <a:off x="298450" y="894616"/>
            <a:ext cx="3965819" cy="3971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614" b="88491" l="6091" r="94727">
                        <a14:foregroundMark x1="11273" y1="64706" x2="24455" y2="85081"/>
                        <a14:foregroundMark x1="12545" y1="86104" x2="25818" y2="65729"/>
                        <a14:foregroundMark x1="48364" y1="63001" x2="48818" y2="84143"/>
                        <a14:foregroundMark x1="37909" y1="77323" x2="58455" y2="76726"/>
                        <a14:foregroundMark x1="40182" y1="82864" x2="54273" y2="85678"/>
                        <a14:foregroundMark x1="79182" y1="65132" x2="79909" y2="85081"/>
                        <a14:foregroundMark x1="67364" y1="78602" x2="90545" y2="776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18" t="61493" r="5047" b="12063"/>
          <a:stretch/>
        </p:blipFill>
        <p:spPr>
          <a:xfrm>
            <a:off x="5729921" y="2291806"/>
            <a:ext cx="5838825" cy="186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10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377" b="96305" l="31678" r="47729">
                        <a14:foregroundMark x1="32829" y1="82677" x2="33798" y2="82011"/>
                        <a14:foregroundMark x1="33253" y1="86614" x2="34464" y2="86130"/>
                        <a14:foregroundMark x1="38340" y1="84494" x2="40703" y2="84313"/>
                        <a14:foregroundMark x1="37311" y1="79285" x2="38038" y2="79770"/>
                        <a14:foregroundMark x1="41732" y1="81526" x2="42277" y2="79891"/>
                        <a14:foregroundMark x1="39370" y1="82859" x2="40218" y2="85463"/>
                        <a14:foregroundMark x1="45124" y1="82193" x2="46275" y2="81526"/>
                        <a14:foregroundMark x1="44458" y1="85342" x2="45488" y2="85766"/>
                        <a14:foregroundMark x1="37735" y1="88795" x2="39612" y2="90127"/>
                        <a14:foregroundMark x1="39612" y1="91096" x2="41127" y2="892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676" t="78322" r="51353" b="3631"/>
          <a:stretch/>
        </p:blipFill>
        <p:spPr>
          <a:xfrm>
            <a:off x="6922935" y="2870420"/>
            <a:ext cx="1884460" cy="18924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377" b="96305" l="31678" r="47729">
                        <a14:foregroundMark x1="32829" y1="82677" x2="33798" y2="82011"/>
                        <a14:foregroundMark x1="33253" y1="86614" x2="34464" y2="86130"/>
                        <a14:foregroundMark x1="38340" y1="84494" x2="40703" y2="84313"/>
                        <a14:foregroundMark x1="37311" y1="79285" x2="38038" y2="79770"/>
                        <a14:foregroundMark x1="41732" y1="81526" x2="42277" y2="79891"/>
                        <a14:foregroundMark x1="39370" y1="82859" x2="40218" y2="85463"/>
                        <a14:foregroundMark x1="45124" y1="82193" x2="46275" y2="81526"/>
                        <a14:foregroundMark x1="44458" y1="85342" x2="45488" y2="85766"/>
                        <a14:foregroundMark x1="37735" y1="88795" x2="39612" y2="90127"/>
                        <a14:foregroundMark x1="39612" y1="91096" x2="41127" y2="892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676" t="78322" r="51353" b="3631"/>
          <a:stretch/>
        </p:blipFill>
        <p:spPr>
          <a:xfrm>
            <a:off x="9048818" y="2157613"/>
            <a:ext cx="1884460" cy="189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52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60"/>
                    </a14:imgEffect>
                    <a14:imgEffect>
                      <a14:saturation sat="1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722"/>
            <a:ext cx="12192000" cy="6256556"/>
          </a:xfrm>
          <a:prstGeom prst="rect">
            <a:avLst/>
          </a:prstGeom>
          <a:effectLst>
            <a:glow rad="1905000">
              <a:schemeClr val="accent1">
                <a:alpha val="85000"/>
              </a:schemeClr>
            </a:glow>
            <a:reflection stA="28000" endPos="65000" dist="50800" dir="5400000" sy="-100000" algn="bl" rotWithShape="0"/>
            <a:softEdge rad="0"/>
          </a:effectLst>
        </p:spPr>
      </p:pic>
      <p:sp>
        <p:nvSpPr>
          <p:cNvPr id="5" name="Rectangle 4"/>
          <p:cNvSpPr/>
          <p:nvPr/>
        </p:nvSpPr>
        <p:spPr>
          <a:xfrm>
            <a:off x="-1199539" y="-458517"/>
            <a:ext cx="14434275" cy="8760305"/>
          </a:xfrm>
          <a:prstGeom prst="rect">
            <a:avLst/>
          </a:prstGeom>
          <a:solidFill>
            <a:srgbClr val="FFFFFF">
              <a:alpha val="36863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9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20" b="94949" l="3150" r="968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425" y="2899131"/>
            <a:ext cx="2419688" cy="1886213"/>
          </a:xfrm>
          <a:prstGeom prst="rect">
            <a:avLst/>
          </a:prstGeom>
        </p:spPr>
      </p:pic>
      <p:pic>
        <p:nvPicPr>
          <p:cNvPr id="3074" name="Picture 2" descr="Image result for umbrell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173" b="10077"/>
          <a:stretch/>
        </p:blipFill>
        <p:spPr bwMode="auto">
          <a:xfrm>
            <a:off x="8035205" y="2105025"/>
            <a:ext cx="381000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bed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backgroundMark x1="15500" y1="28750" x2="15500" y2="28000"/>
                        <a14:backgroundMark x1="18500" y1="28500" x2="18500" y2="27750"/>
                        <a14:backgroundMark x1="29750" y1="25500" x2="29750" y2="26250"/>
                        <a14:backgroundMark x1="32000" y1="26000" x2="32500" y2="25750"/>
                        <a14:backgroundMark x1="34500" y1="25750" x2="34750" y2="25750"/>
                        <a14:backgroundMark x1="15000" y1="35250" x2="15750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17" t="18924" r="5033" b="11827"/>
          <a:stretch/>
        </p:blipFill>
        <p:spPr bwMode="auto">
          <a:xfrm>
            <a:off x="4371975" y="571500"/>
            <a:ext cx="3457575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556" b="93778" l="7111" r="9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763" y="4576613"/>
            <a:ext cx="2143424" cy="2143424"/>
          </a:xfrm>
          <a:prstGeom prst="rect">
            <a:avLst/>
          </a:prstGeom>
        </p:spPr>
      </p:pic>
      <p:pic>
        <p:nvPicPr>
          <p:cNvPr id="1026" name="Picture 2" descr="http://assets.inhabitat.com/wp-content/blogs.dir/1/files/2012/03/golden-pothos-plant-537x337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35568" y1="29970" x2="35940" y2="29674"/>
                        <a14:backgroundMark x1="58473" y1="36202" x2="57356" y2="35312"/>
                        <a14:backgroundMark x1="64991" y1="44807" x2="66853" y2="44510"/>
                        <a14:backgroundMark x1="31657" y1="45994" x2="32588" y2="44214"/>
                        <a14:backgroundMark x1="29609" y1="58457" x2="30354" y2="57270"/>
                        <a14:backgroundMark x1="39106" y1="24926" x2="38920" y2="22552"/>
                        <a14:backgroundMark x1="32961" y1="30861" x2="31844" y2="30861"/>
                        <a14:backgroundMark x1="44320" y1="26409" x2="46369" y2="21958"/>
                        <a14:backgroundMark x1="41341" y1="30861" x2="41713" y2="293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71" t="10980" r="22091" b="8011"/>
          <a:stretch/>
        </p:blipFill>
        <p:spPr bwMode="auto">
          <a:xfrm>
            <a:off x="4667251" y="3781425"/>
            <a:ext cx="2876550" cy="260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89320" l="0" r="897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896" y="1421345"/>
            <a:ext cx="951058" cy="6279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538" b="9676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7269" y="1563735"/>
            <a:ext cx="3411831" cy="443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48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8446"/>
            <a:ext cx="4000000" cy="40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584" y="294792"/>
            <a:ext cx="4000000" cy="40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000" y="1429000"/>
            <a:ext cx="4000000" cy="40000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53829" y="2797429"/>
            <a:ext cx="4000000" cy="4034216"/>
            <a:chOff x="4839118" y="2655793"/>
            <a:chExt cx="4000000" cy="4034216"/>
          </a:xfrm>
        </p:grpSpPr>
        <p:grpSp>
          <p:nvGrpSpPr>
            <p:cNvPr id="3" name="Group 2"/>
            <p:cNvGrpSpPr/>
            <p:nvPr/>
          </p:nvGrpSpPr>
          <p:grpSpPr>
            <a:xfrm>
              <a:off x="4839118" y="2690009"/>
              <a:ext cx="4000000" cy="4000000"/>
              <a:chOff x="4839118" y="2690009"/>
              <a:chExt cx="4000000" cy="4000000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9118" y="2690009"/>
                <a:ext cx="4000000" cy="4000000"/>
              </a:xfrm>
              <a:prstGeom prst="rect">
                <a:avLst/>
              </a:prstGeom>
            </p:spPr>
          </p:pic>
          <p:sp>
            <p:nvSpPr>
              <p:cNvPr id="2" name="Rectangle 1"/>
              <p:cNvSpPr/>
              <p:nvPr/>
            </p:nvSpPr>
            <p:spPr>
              <a:xfrm>
                <a:off x="4971192" y="2775567"/>
                <a:ext cx="3784390" cy="38113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538" b="96769" l="10000" r="9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6024" y="2655793"/>
              <a:ext cx="3086187" cy="4012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8280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23404</TotalTime>
  <Words>611</Words>
  <Application>Microsoft Office PowerPoint</Application>
  <PresentationFormat>Widescreen</PresentationFormat>
  <Paragraphs>467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Wingdings</vt:lpstr>
      <vt:lpstr>Office Theme</vt:lpstr>
      <vt:lpstr>Stimuli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 Berkeley Psychology Dept.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</dc:creator>
  <cp:lastModifiedBy>maria</cp:lastModifiedBy>
  <cp:revision>133</cp:revision>
  <dcterms:created xsi:type="dcterms:W3CDTF">2017-06-28T23:25:12Z</dcterms:created>
  <dcterms:modified xsi:type="dcterms:W3CDTF">2018-12-23T00:23:34Z</dcterms:modified>
</cp:coreProperties>
</file>